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67" r:id="rId2"/>
    <p:sldId id="280" r:id="rId3"/>
    <p:sldId id="365" r:id="rId4"/>
    <p:sldId id="369" r:id="rId5"/>
    <p:sldId id="363" r:id="rId6"/>
    <p:sldId id="368" r:id="rId7"/>
    <p:sldId id="290" r:id="rId8"/>
    <p:sldId id="350" r:id="rId9"/>
    <p:sldId id="351" r:id="rId10"/>
    <p:sldId id="366" r:id="rId11"/>
    <p:sldId id="322" r:id="rId12"/>
    <p:sldId id="358" r:id="rId13"/>
    <p:sldId id="359" r:id="rId14"/>
    <p:sldId id="360" r:id="rId15"/>
    <p:sldId id="344" r:id="rId16"/>
    <p:sldId id="370" r:id="rId17"/>
    <p:sldId id="372" r:id="rId18"/>
    <p:sldId id="373" r:id="rId19"/>
    <p:sldId id="380" r:id="rId20"/>
    <p:sldId id="381" r:id="rId21"/>
    <p:sldId id="374" r:id="rId22"/>
    <p:sldId id="375" r:id="rId23"/>
    <p:sldId id="376" r:id="rId24"/>
    <p:sldId id="377" r:id="rId25"/>
    <p:sldId id="378" r:id="rId26"/>
    <p:sldId id="379" r:id="rId27"/>
    <p:sldId id="371" r:id="rId28"/>
    <p:sldId id="340" r:id="rId29"/>
    <p:sldId id="324" r:id="rId30"/>
    <p:sldId id="323" r:id="rId31"/>
    <p:sldId id="362" r:id="rId32"/>
    <p:sldId id="352" r:id="rId33"/>
    <p:sldId id="354" r:id="rId34"/>
    <p:sldId id="361" r:id="rId35"/>
    <p:sldId id="353" r:id="rId36"/>
    <p:sldId id="326" r:id="rId37"/>
    <p:sldId id="325" r:id="rId38"/>
    <p:sldId id="356" r:id="rId39"/>
    <p:sldId id="357" r:id="rId40"/>
    <p:sldId id="349" r:id="rId41"/>
    <p:sldId id="347" r:id="rId42"/>
    <p:sldId id="348" r:id="rId43"/>
    <p:sldId id="341" r:id="rId44"/>
    <p:sldId id="303" r:id="rId45"/>
    <p:sldId id="306" r:id="rId46"/>
    <p:sldId id="342" r:id="rId47"/>
    <p:sldId id="298" r:id="rId48"/>
    <p:sldId id="321" r:id="rId49"/>
    <p:sldId id="327" r:id="rId50"/>
    <p:sldId id="310" r:id="rId51"/>
    <p:sldId id="329" r:id="rId52"/>
    <p:sldId id="314" r:id="rId53"/>
    <p:sldId id="31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ABF0"/>
    <a:srgbClr val="8DCAEE"/>
    <a:srgbClr val="CFD6DA"/>
    <a:srgbClr val="00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4"/>
    <p:restoredTop sz="88119"/>
  </p:normalViewPr>
  <p:slideViewPr>
    <p:cSldViewPr snapToGrid="0" snapToObjects="1">
      <p:cViewPr>
        <p:scale>
          <a:sx n="127" d="100"/>
          <a:sy n="127" d="100"/>
        </p:scale>
        <p:origin x="264" y="472"/>
      </p:cViewPr>
      <p:guideLst>
        <p:guide orient="horz" pos="223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5239853401828928"/>
          <c:y val="0.16104480724962025"/>
          <c:w val="0.48634105726951127"/>
          <c:h val="0.6630322169801864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6F-0B4A-8AC0-67A4D06019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7000000000000000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500000000000000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Baseline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oldworld</c:v>
                </c:pt>
                <c:pt idx="1">
                  <c:v>pads</c:v>
                </c:pt>
                <c:pt idx="2">
                  <c:v>strainteeth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0.98040000000000005</c:v>
                </c:pt>
                <c:pt idx="1">
                  <c:v>0.9849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63-1441-9053-42F3F498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9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Expert1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nocturnal</c:v>
                </c:pt>
                <c:pt idx="1">
                  <c:v>gray</c:v>
                </c:pt>
                <c:pt idx="2">
                  <c:v>oldworld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0.99860000000000004</c:v>
                </c:pt>
                <c:pt idx="1">
                  <c:v>0.999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C5-6E4A-9D97-F91241BDC8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Expert4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toughskin</c:v>
                </c:pt>
                <c:pt idx="1">
                  <c:v>oldworld</c:v>
                </c:pt>
                <c:pt idx="2">
                  <c:v>water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0.99909999999999999</c:v>
                </c:pt>
                <c:pt idx="1">
                  <c:v>0.99990000000000001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FB-A940-A2BB-C88498F02E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9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Baseline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ground</c:v>
                </c:pt>
                <c:pt idx="1">
                  <c:v>strong</c:v>
                </c:pt>
                <c:pt idx="2">
                  <c:v>arctic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0.89900000000000002</c:v>
                </c:pt>
                <c:pt idx="1">
                  <c:v>0.95530000000000004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1-2248-AA16-0F967690D1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8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Expert1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meat</c:v>
                </c:pt>
                <c:pt idx="1">
                  <c:v>walks</c:v>
                </c:pt>
                <c:pt idx="2">
                  <c:v>gray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</c:v>
                </c:pt>
                <c:pt idx="1">
                  <c:v>0.999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35-4343-9173-BC01BAC736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8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Expert2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bulbous</c:v>
                </c:pt>
                <c:pt idx="1">
                  <c:v>solitary</c:v>
                </c:pt>
                <c:pt idx="2">
                  <c:v>smelly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0.97</c:v>
                </c:pt>
                <c:pt idx="1">
                  <c:v>0.99990000000000001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CA-2A40-8A18-660EB488FF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8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Baseline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RegularStreaks</c:v>
                </c:pt>
                <c:pt idx="1">
                  <c:v>BWV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0.299600899219512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6B-FF4D-BD38-085E6E278A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4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Baseline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Atypical
PigmentNetwork</c:v>
                </c:pt>
                <c:pt idx="1">
                  <c:v>RegularStreaks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0.57999999999999996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37-854A-B14C-3094A47312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4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Expert1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8288976448024978"/>
          <c:y val="0.1720982514890626"/>
          <c:w val="0.47462777571685782"/>
          <c:h val="0.673740511522125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Regression
Structures</c:v>
                </c:pt>
                <c:pt idx="1">
                  <c:v>RegularDG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0.76139533500000001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AE-8E44-8946-93B8741C9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4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Expert4</a:t>
            </a:r>
          </a:p>
          <a:p>
            <a:pPr>
              <a:defRPr/>
            </a:pP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8791952548527456"/>
          <c:y val="0.18537023765686603"/>
          <c:w val="0.47462777571685782"/>
          <c:h val="0.673740511522125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BWV</c:v>
                </c:pt>
                <c:pt idx="1">
                  <c:v>RegularDG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0.99399999999999999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C1-CF46-B3F7-14F952D57C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4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chemeClr val="tx1"/>
                </a:solidFill>
              </a:rPr>
              <a:t>Expert4</a:t>
            </a:r>
            <a:r>
              <a:rPr lang="en-US" sz="1200" dirty="0"/>
              <a:t> </a:t>
            </a:r>
          </a:p>
        </c:rich>
      </c:tx>
      <c:layout>
        <c:manualLayout>
          <c:xMode val="edge"/>
          <c:yMode val="edge"/>
          <c:x val="0.50560711175683648"/>
          <c:y val="0.11924798067320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smelly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0.96909904479980402</c:v>
                </c:pt>
                <c:pt idx="1">
                  <c:v>0.97688221931457497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2E-3A43-A6B3-3723A82298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Expert4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8791952548527456"/>
          <c:y val="0.18537023765686603"/>
          <c:w val="0.47462777571685782"/>
          <c:h val="0.673740511522125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Irregular
Streaks</c:v>
                </c:pt>
                <c:pt idx="1">
                  <c:v>BWV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0.96139533499999996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F5-774D-9D93-49F50E19EE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4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Expert5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8791952548527456"/>
          <c:y val="0.18537023765686603"/>
          <c:w val="0.47462777571685782"/>
          <c:h val="0.673740511522125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BWV</c:v>
                </c:pt>
                <c:pt idx="1">
                  <c:v>IrregularDG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0.91395335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DA-9044-998C-533A5DDB8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4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chemeClr val="tx1"/>
                </a:solidFill>
              </a:rPr>
              <a:t>Benign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Expert1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1.0999999999999999E-2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3A-9D4B-9E73-7E92BF4B6A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Expert2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3A-9D4B-9E73-7E92BF4B6A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Expert3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3.4482800000000002E-3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3A-9D4B-9E73-7E92BF4B6A6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Expert4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0">
                  <c:v>0.65217391000000002</c:v>
                </c:pt>
                <c:pt idx="1">
                  <c:v>1</c:v>
                </c:pt>
                <c:pt idx="2">
                  <c:v>1.449275E-2</c:v>
                </c:pt>
                <c:pt idx="3">
                  <c:v>7.2463800000000002E-3</c:v>
                </c:pt>
                <c:pt idx="4">
                  <c:v>0.27536231999999999</c:v>
                </c:pt>
                <c:pt idx="5">
                  <c:v>7.2463769999999997E-2</c:v>
                </c:pt>
                <c:pt idx="6">
                  <c:v>0.21014493000000001</c:v>
                </c:pt>
                <c:pt idx="7">
                  <c:v>0.32608695999999998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3A-9D4B-9E73-7E92BF4B6A6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Expert5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3A-9D4B-9E73-7E92BF4B6A6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Expert6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Sheet1!$G$2:$G$9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0.33333332999999998</c:v>
                </c:pt>
                <c:pt idx="4">
                  <c:v>0.33333332999999998</c:v>
                </c:pt>
                <c:pt idx="5">
                  <c:v>0.33333332999999998</c:v>
                </c:pt>
                <c:pt idx="6">
                  <c:v>0.33333332999999998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E3A-9D4B-9E73-7E92BF4B6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1"/>
        <c:overlap val="12"/>
        <c:axId val="1400525488"/>
        <c:axId val="1399935360"/>
      </c:barChart>
      <c:catAx>
        <c:axId val="1400525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9935360"/>
        <c:crosses val="autoZero"/>
        <c:auto val="1"/>
        <c:lblAlgn val="ctr"/>
        <c:lblOffset val="100"/>
        <c:noMultiLvlLbl val="0"/>
      </c:catAx>
      <c:valAx>
        <c:axId val="13999353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0525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304133858267717"/>
          <c:y val="0.91952817916288265"/>
          <c:w val="0.73259915859449398"/>
          <c:h val="5.93780721347150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chemeClr val="tx1"/>
                </a:solidFill>
              </a:rPr>
              <a:t>Malignant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Expert1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3A-9D4B-9E73-7E92BF4B6A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Expert2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3A-9D4B-9E73-7E92BF4B6A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Expert3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3A-9D4B-9E73-7E92BF4B6A6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Expert4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Sheet1!$E$2:$E$9</c:f>
              <c:numCache>
                <c:formatCode>General</c:formatCode>
                <c:ptCount val="8"/>
                <c:pt idx="0">
                  <c:v>1</c:v>
                </c:pt>
                <c:pt idx="1">
                  <c:v>0.26666666999999999</c:v>
                </c:pt>
                <c:pt idx="2">
                  <c:v>0.26666666999999999</c:v>
                </c:pt>
                <c:pt idx="3">
                  <c:v>6.6666669999999997E-2</c:v>
                </c:pt>
                <c:pt idx="4">
                  <c:v>0.33333332999999998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3A-9D4B-9E73-7E92BF4B6A6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Expert5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0.89719625999999997</c:v>
                </c:pt>
                <c:pt idx="1">
                  <c:v>0.50467289999999998</c:v>
                </c:pt>
                <c:pt idx="2">
                  <c:v>1</c:v>
                </c:pt>
                <c:pt idx="3">
                  <c:v>0</c:v>
                </c:pt>
                <c:pt idx="4">
                  <c:v>8.4112149999999997E-2</c:v>
                </c:pt>
                <c:pt idx="5">
                  <c:v>2.8037380000000001E-2</c:v>
                </c:pt>
                <c:pt idx="6">
                  <c:v>2.8037380000000001E-2</c:v>
                </c:pt>
                <c:pt idx="7">
                  <c:v>0.95327103000000002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3A-9D4B-9E73-7E92BF4B6A6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Expert6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BWV</c:v>
                </c:pt>
                <c:pt idx="1">
                  <c:v>RegularDG</c:v>
                </c:pt>
                <c:pt idx="2">
                  <c:v>IrregularDG</c:v>
                </c:pt>
                <c:pt idx="3">
                  <c:v>RegressionStructures</c:v>
                </c:pt>
                <c:pt idx="4">
                  <c:v>IrregularStreaks</c:v>
                </c:pt>
                <c:pt idx="5">
                  <c:v>RegularStreaks</c:v>
                </c:pt>
                <c:pt idx="6">
                  <c:v>AtypicalPigmentNetwork</c:v>
                </c:pt>
                <c:pt idx="7">
                  <c:v>TypicalPigmentNetwork</c:v>
                </c:pt>
              </c:strCache>
            </c:strRef>
          </c:cat>
          <c:val>
            <c:numRef>
              <c:f>Sheet1!$G$2:$G$9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0.20430108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E3A-9D4B-9E73-7E92BF4B6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1"/>
        <c:overlap val="12"/>
        <c:axId val="1400525488"/>
        <c:axId val="1399935360"/>
      </c:barChart>
      <c:catAx>
        <c:axId val="1400525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9935360"/>
        <c:crosses val="autoZero"/>
        <c:auto val="1"/>
        <c:lblAlgn val="ctr"/>
        <c:lblOffset val="100"/>
        <c:noMultiLvlLbl val="0"/>
      </c:catAx>
      <c:valAx>
        <c:axId val="13999353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0525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304133858267717"/>
          <c:y val="0.91952817916288265"/>
          <c:w val="0.73259915859449398"/>
          <c:h val="5.93780721347150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>
                <a:solidFill>
                  <a:schemeClr val="tx1"/>
                </a:solidFill>
              </a:rPr>
              <a:t>Expert5</a:t>
            </a:r>
            <a:r>
              <a:rPr lang="en-US" sz="1200" dirty="0"/>
              <a:t> </a:t>
            </a:r>
          </a:p>
        </c:rich>
      </c:tx>
      <c:layout>
        <c:manualLayout>
          <c:xMode val="edge"/>
          <c:yMode val="edge"/>
          <c:x val="0.53440173214309472"/>
          <c:y val="0.102343800102984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hooves</c:v>
                </c:pt>
                <c:pt idx="1">
                  <c:v>longneck</c:v>
                </c:pt>
                <c:pt idx="2">
                  <c:v>fields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0.95</c:v>
                </c:pt>
                <c:pt idx="1">
                  <c:v>0.99970000000000003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D0-D84A-8910-74ADB2615A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94000000000000006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Baseline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longneck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0.75700000000000001</c:v>
                </c:pt>
                <c:pt idx="1">
                  <c:v>0.86499999999999999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0A-8241-B9C8-182CDECD5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7000000000000000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500000000000000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Expert4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buckteeth</c:v>
                </c:pt>
                <c:pt idx="1">
                  <c:v>forager</c:v>
                </c:pt>
                <c:pt idx="2">
                  <c:v>smelly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0.96909904479980402</c:v>
                </c:pt>
                <c:pt idx="1">
                  <c:v>0.97688221931457497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5A-0B40-ADD5-593D6D59C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Expert5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hooves</c:v>
                </c:pt>
                <c:pt idx="1">
                  <c:v>longneck</c:v>
                </c:pt>
                <c:pt idx="2">
                  <c:v>fields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0.95</c:v>
                </c:pt>
                <c:pt idx="1">
                  <c:v>0.99970000000000003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F5-1F40-A26F-2F9583BBCD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94000000000000006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Baseline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arctic</c:v>
                </c:pt>
                <c:pt idx="1">
                  <c:v>slow</c:v>
                </c:pt>
                <c:pt idx="2">
                  <c:v>longneck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0.71899999999999997</c:v>
                </c:pt>
                <c:pt idx="1">
                  <c:v>0.88100000000000001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F3-C447-AD33-647F60A656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70000000000000007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0.1500000000000000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Expert2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arctic</c:v>
                </c:pt>
                <c:pt idx="1">
                  <c:v>longneck</c:v>
                </c:pt>
                <c:pt idx="2">
                  <c:v>forest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0.98499999999999999</c:v>
                </c:pt>
                <c:pt idx="1">
                  <c:v>0.995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3C-2D41-9693-E6E56E551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94000000000000006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Expert3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50560711601623443"/>
          <c:y val="1.8599506014694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forest</c:v>
                </c:pt>
                <c:pt idx="1">
                  <c:v>longneck</c:v>
                </c:pt>
                <c:pt idx="2">
                  <c:v>arctic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0.99209999999999998</c:v>
                </c:pt>
                <c:pt idx="1">
                  <c:v>0.99350000000000005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7E-C243-8EC8-049681CD5D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4"/>
        <c:axId val="1035545296"/>
        <c:axId val="1035561648"/>
      </c:barChart>
      <c:catAx>
        <c:axId val="103554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61648"/>
        <c:crosses val="autoZero"/>
        <c:auto val="1"/>
        <c:lblAlgn val="ctr"/>
        <c:lblOffset val="100"/>
        <c:noMultiLvlLbl val="0"/>
      </c:catAx>
      <c:valAx>
        <c:axId val="1035561648"/>
        <c:scaling>
          <c:orientation val="minMax"/>
          <c:max val="1"/>
          <c:min val="0.94000000000000006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545296"/>
        <c:crosses val="autoZero"/>
        <c:crossBetween val="between"/>
        <c:majorUnit val="3.0000000000000006E-2"/>
      </c:valAx>
      <c:spPr>
        <a:noFill/>
        <a:ln w="2222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B0838-CD99-9D47-AB98-0D102759DFB2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86B6A19B-56BF-4942-9A5E-391B5794A83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1. Train Blackbox</a:t>
          </a:r>
        </a:p>
      </dgm:t>
    </dgm:pt>
    <dgm:pt modelId="{C9FA20D7-03D0-8B48-86C0-7F1215A0D0F0}" type="parTrans" cxnId="{C44444DB-0F29-7143-8654-6957988057D7}">
      <dgm:prSet/>
      <dgm:spPr/>
      <dgm:t>
        <a:bodyPr/>
        <a:lstStyle/>
        <a:p>
          <a:endParaRPr lang="en-US"/>
        </a:p>
      </dgm:t>
    </dgm:pt>
    <dgm:pt modelId="{AC29CDBE-3181-B440-A79B-D9F7788AEA3A}" type="sibTrans" cxnId="{C44444DB-0F29-7143-8654-6957988057D7}">
      <dgm:prSet/>
      <dgm:spPr/>
      <dgm:t>
        <a:bodyPr/>
        <a:lstStyle/>
        <a:p>
          <a:endParaRPr lang="en-US"/>
        </a:p>
      </dgm:t>
    </dgm:pt>
    <dgm:pt modelId="{3EAADBE7-1478-714E-AF82-7E36EE51F831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2. Train </a:t>
          </a:r>
        </a:p>
      </dgm:t>
    </dgm:pt>
    <dgm:pt modelId="{053DA07B-3A89-9440-83AE-1B9F5F186790}" type="parTrans" cxnId="{C265211A-EBA1-9148-94CE-B560C81C9AE6}">
      <dgm:prSet/>
      <dgm:spPr/>
      <dgm:t>
        <a:bodyPr/>
        <a:lstStyle/>
        <a:p>
          <a:endParaRPr lang="en-US"/>
        </a:p>
      </dgm:t>
    </dgm:pt>
    <dgm:pt modelId="{9BFEB24D-C935-D34F-8F18-E48CED5BD880}" type="sibTrans" cxnId="{C265211A-EBA1-9148-94CE-B560C81C9AE6}">
      <dgm:prSet/>
      <dgm:spPr/>
      <dgm:t>
        <a:bodyPr/>
        <a:lstStyle/>
        <a:p>
          <a:endParaRPr lang="en-US"/>
        </a:p>
      </dgm:t>
    </dgm:pt>
    <dgm:pt modelId="{1171A7EB-1714-F443-A0DF-EEAABD05CE85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3. Train mix of experts</a:t>
          </a:r>
        </a:p>
      </dgm:t>
    </dgm:pt>
    <dgm:pt modelId="{3899E6B4-E186-F444-8E58-E52E9BDD1DCB}" type="parTrans" cxnId="{876F8F0D-EF64-C94C-BFCF-1F72E756662A}">
      <dgm:prSet/>
      <dgm:spPr/>
      <dgm:t>
        <a:bodyPr/>
        <a:lstStyle/>
        <a:p>
          <a:endParaRPr lang="en-US"/>
        </a:p>
      </dgm:t>
    </dgm:pt>
    <dgm:pt modelId="{ECED3F23-21F1-1143-9B62-A753EA129D57}" type="sibTrans" cxnId="{876F8F0D-EF64-C94C-BFCF-1F72E756662A}">
      <dgm:prSet/>
      <dgm:spPr/>
      <dgm:t>
        <a:bodyPr/>
        <a:lstStyle/>
        <a:p>
          <a:endParaRPr lang="en-US"/>
        </a:p>
      </dgm:t>
    </dgm:pt>
    <dgm:pt modelId="{64661D2B-91FE-2B4D-8B9F-B24B5E94805F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4. Finetune Blackbox with MDN</a:t>
          </a:r>
        </a:p>
      </dgm:t>
    </dgm:pt>
    <dgm:pt modelId="{5518CA11-1052-F246-B480-86BC20F53FF0}" type="parTrans" cxnId="{9256646A-5C22-564C-9B8D-E47F5AFC1C14}">
      <dgm:prSet/>
      <dgm:spPr/>
      <dgm:t>
        <a:bodyPr/>
        <a:lstStyle/>
        <a:p>
          <a:endParaRPr lang="en-US"/>
        </a:p>
      </dgm:t>
    </dgm:pt>
    <dgm:pt modelId="{616C7594-CFB6-4949-8D80-F0B4D44C25A4}" type="sibTrans" cxnId="{9256646A-5C22-564C-9B8D-E47F5AFC1C14}">
      <dgm:prSet/>
      <dgm:spPr/>
      <dgm:t>
        <a:bodyPr/>
        <a:lstStyle/>
        <a:p>
          <a:endParaRPr lang="en-US"/>
        </a:p>
      </dgm:t>
    </dgm:pt>
    <dgm:pt modelId="{1E98069E-7806-3F46-9D4C-8D58B76FB2FB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5. Retrain</a:t>
          </a:r>
        </a:p>
      </dgm:t>
    </dgm:pt>
    <dgm:pt modelId="{18DC2BA5-669B-E64E-81E5-29F3C326B023}" type="parTrans" cxnId="{B75DD97E-5027-FE46-A212-A6888A62997D}">
      <dgm:prSet/>
      <dgm:spPr/>
      <dgm:t>
        <a:bodyPr/>
        <a:lstStyle/>
        <a:p>
          <a:endParaRPr lang="en-US"/>
        </a:p>
      </dgm:t>
    </dgm:pt>
    <dgm:pt modelId="{6CD3EE2D-9E57-964B-BA6F-9CBEDFC42EFC}" type="sibTrans" cxnId="{B75DD97E-5027-FE46-A212-A6888A62997D}">
      <dgm:prSet/>
      <dgm:spPr/>
      <dgm:t>
        <a:bodyPr/>
        <a:lstStyle/>
        <a:p>
          <a:endParaRPr lang="en-US"/>
        </a:p>
      </dgm:t>
    </dgm:pt>
    <dgm:pt modelId="{250CC39A-BDCB-A049-8F46-48543A959E41}">
      <dgm:prSet/>
      <dgm:spPr>
        <a:solidFill>
          <a:schemeClr val="tx1"/>
        </a:solidFill>
      </dgm:spPr>
      <dgm:t>
        <a:bodyPr/>
        <a:lstStyle/>
        <a:p>
          <a:r>
            <a:rPr lang="en-US" dirty="0"/>
            <a:t>6. Train mix of experts</a:t>
          </a:r>
        </a:p>
      </dgm:t>
    </dgm:pt>
    <dgm:pt modelId="{5202260D-D883-5C43-92D1-E543E2972DB6}" type="parTrans" cxnId="{07764B15-94F0-094F-86D2-8D6CEC479AC4}">
      <dgm:prSet/>
      <dgm:spPr/>
      <dgm:t>
        <a:bodyPr/>
        <a:lstStyle/>
        <a:p>
          <a:endParaRPr lang="en-US"/>
        </a:p>
      </dgm:t>
    </dgm:pt>
    <dgm:pt modelId="{4ADD4790-0D4C-144B-9F3C-FF12CD7CF9A3}" type="sibTrans" cxnId="{07764B15-94F0-094F-86D2-8D6CEC479AC4}">
      <dgm:prSet/>
      <dgm:spPr/>
      <dgm:t>
        <a:bodyPr/>
        <a:lstStyle/>
        <a:p>
          <a:endParaRPr lang="en-US"/>
        </a:p>
      </dgm:t>
    </dgm:pt>
    <dgm:pt modelId="{600806A3-CC9D-1F4F-81E6-09E6D3869E8B}" type="pres">
      <dgm:prSet presAssocID="{917B0838-CD99-9D47-AB98-0D102759DFB2}" presName="Name0" presStyleCnt="0">
        <dgm:presLayoutVars>
          <dgm:dir/>
          <dgm:animLvl val="lvl"/>
          <dgm:resizeHandles val="exact"/>
        </dgm:presLayoutVars>
      </dgm:prSet>
      <dgm:spPr/>
    </dgm:pt>
    <dgm:pt modelId="{8F90C2A7-47BB-134D-AE48-938249D39A57}" type="pres">
      <dgm:prSet presAssocID="{86B6A19B-56BF-4942-9A5E-391B5794A838}" presName="parTxOnly" presStyleLbl="node1" presStyleIdx="0" presStyleCnt="6" custLinFactNeighborX="4981">
        <dgm:presLayoutVars>
          <dgm:chMax val="0"/>
          <dgm:chPref val="0"/>
          <dgm:bulletEnabled val="1"/>
        </dgm:presLayoutVars>
      </dgm:prSet>
      <dgm:spPr/>
    </dgm:pt>
    <dgm:pt modelId="{00A6A0A1-D578-2547-8023-AA03F634101F}" type="pres">
      <dgm:prSet presAssocID="{AC29CDBE-3181-B440-A79B-D9F7788AEA3A}" presName="parTxOnlySpace" presStyleCnt="0"/>
      <dgm:spPr/>
    </dgm:pt>
    <dgm:pt modelId="{F2763FAC-B8E3-D345-B80B-831BE15A606E}" type="pres">
      <dgm:prSet presAssocID="{3EAADBE7-1478-714E-AF82-7E36EE51F831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1252896-4514-5943-BE23-11CBDA310D05}" type="pres">
      <dgm:prSet presAssocID="{9BFEB24D-C935-D34F-8F18-E48CED5BD880}" presName="parTxOnlySpace" presStyleCnt="0"/>
      <dgm:spPr/>
    </dgm:pt>
    <dgm:pt modelId="{862C9F48-5D97-7345-A70F-724BE792871D}" type="pres">
      <dgm:prSet presAssocID="{1171A7EB-1714-F443-A0DF-EEAABD05CE8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DDD170B1-B63F-C744-818A-C37014D8D11A}" type="pres">
      <dgm:prSet presAssocID="{ECED3F23-21F1-1143-9B62-A753EA129D57}" presName="parTxOnlySpace" presStyleCnt="0"/>
      <dgm:spPr/>
    </dgm:pt>
    <dgm:pt modelId="{3330FD51-C303-F944-AE67-7EF5EE5A1706}" type="pres">
      <dgm:prSet presAssocID="{64661D2B-91FE-2B4D-8B9F-B24B5E94805F}" presName="parTxOnly" presStyleLbl="node1" presStyleIdx="3" presStyleCnt="6" custScaleX="150079">
        <dgm:presLayoutVars>
          <dgm:chMax val="0"/>
          <dgm:chPref val="0"/>
          <dgm:bulletEnabled val="1"/>
        </dgm:presLayoutVars>
      </dgm:prSet>
      <dgm:spPr/>
    </dgm:pt>
    <dgm:pt modelId="{F0A4E0E0-CC44-994E-AB8E-02EA8D052731}" type="pres">
      <dgm:prSet presAssocID="{616C7594-CFB6-4949-8D80-F0B4D44C25A4}" presName="parTxOnlySpace" presStyleCnt="0"/>
      <dgm:spPr/>
    </dgm:pt>
    <dgm:pt modelId="{CF73D79B-9A15-9640-8CBA-CCC7D8F4721A}" type="pres">
      <dgm:prSet presAssocID="{1E98069E-7806-3F46-9D4C-8D58B76FB2F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193AD39-AA2C-B04D-AE39-90E38A055EC5}" type="pres">
      <dgm:prSet presAssocID="{6CD3EE2D-9E57-964B-BA6F-9CBEDFC42EFC}" presName="parTxOnlySpace" presStyleCnt="0"/>
      <dgm:spPr/>
    </dgm:pt>
    <dgm:pt modelId="{349DFC7B-A87D-D84E-8B7C-7004206BA130}" type="pres">
      <dgm:prSet presAssocID="{250CC39A-BDCB-A049-8F46-48543A959E4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76F8F0D-EF64-C94C-BFCF-1F72E756662A}" srcId="{917B0838-CD99-9D47-AB98-0D102759DFB2}" destId="{1171A7EB-1714-F443-A0DF-EEAABD05CE85}" srcOrd="2" destOrd="0" parTransId="{3899E6B4-E186-F444-8E58-E52E9BDD1DCB}" sibTransId="{ECED3F23-21F1-1143-9B62-A753EA129D57}"/>
    <dgm:cxn modelId="{07764B15-94F0-094F-86D2-8D6CEC479AC4}" srcId="{917B0838-CD99-9D47-AB98-0D102759DFB2}" destId="{250CC39A-BDCB-A049-8F46-48543A959E41}" srcOrd="5" destOrd="0" parTransId="{5202260D-D883-5C43-92D1-E543E2972DB6}" sibTransId="{4ADD4790-0D4C-144B-9F3C-FF12CD7CF9A3}"/>
    <dgm:cxn modelId="{665BFD19-5A5E-0941-9507-DAD8E873375E}" type="presOf" srcId="{917B0838-CD99-9D47-AB98-0D102759DFB2}" destId="{600806A3-CC9D-1F4F-81E6-09E6D3869E8B}" srcOrd="0" destOrd="0" presId="urn:microsoft.com/office/officeart/2005/8/layout/chevron1"/>
    <dgm:cxn modelId="{C265211A-EBA1-9148-94CE-B560C81C9AE6}" srcId="{917B0838-CD99-9D47-AB98-0D102759DFB2}" destId="{3EAADBE7-1478-714E-AF82-7E36EE51F831}" srcOrd="1" destOrd="0" parTransId="{053DA07B-3A89-9440-83AE-1B9F5F186790}" sibTransId="{9BFEB24D-C935-D34F-8F18-E48CED5BD880}"/>
    <dgm:cxn modelId="{DDB84051-E926-BA47-9126-9A7B8A920792}" type="presOf" srcId="{250CC39A-BDCB-A049-8F46-48543A959E41}" destId="{349DFC7B-A87D-D84E-8B7C-7004206BA130}" srcOrd="0" destOrd="0" presId="urn:microsoft.com/office/officeart/2005/8/layout/chevron1"/>
    <dgm:cxn modelId="{E8A8F055-EF63-1E45-8368-8301BA95E9E3}" type="presOf" srcId="{1E98069E-7806-3F46-9D4C-8D58B76FB2FB}" destId="{CF73D79B-9A15-9640-8CBA-CCC7D8F4721A}" srcOrd="0" destOrd="0" presId="urn:microsoft.com/office/officeart/2005/8/layout/chevron1"/>
    <dgm:cxn modelId="{9256646A-5C22-564C-9B8D-E47F5AFC1C14}" srcId="{917B0838-CD99-9D47-AB98-0D102759DFB2}" destId="{64661D2B-91FE-2B4D-8B9F-B24B5E94805F}" srcOrd="3" destOrd="0" parTransId="{5518CA11-1052-F246-B480-86BC20F53FF0}" sibTransId="{616C7594-CFB6-4949-8D80-F0B4D44C25A4}"/>
    <dgm:cxn modelId="{B75DD97E-5027-FE46-A212-A6888A62997D}" srcId="{917B0838-CD99-9D47-AB98-0D102759DFB2}" destId="{1E98069E-7806-3F46-9D4C-8D58B76FB2FB}" srcOrd="4" destOrd="0" parTransId="{18DC2BA5-669B-E64E-81E5-29F3C326B023}" sibTransId="{6CD3EE2D-9E57-964B-BA6F-9CBEDFC42EFC}"/>
    <dgm:cxn modelId="{C8E3669F-2800-3B44-854A-EBBF47CFE9F6}" type="presOf" srcId="{1171A7EB-1714-F443-A0DF-EEAABD05CE85}" destId="{862C9F48-5D97-7345-A70F-724BE792871D}" srcOrd="0" destOrd="0" presId="urn:microsoft.com/office/officeart/2005/8/layout/chevron1"/>
    <dgm:cxn modelId="{759ECDB8-90C5-2149-ABA8-F15930C67C0A}" type="presOf" srcId="{3EAADBE7-1478-714E-AF82-7E36EE51F831}" destId="{F2763FAC-B8E3-D345-B80B-831BE15A606E}" srcOrd="0" destOrd="0" presId="urn:microsoft.com/office/officeart/2005/8/layout/chevron1"/>
    <dgm:cxn modelId="{C44444DB-0F29-7143-8654-6957988057D7}" srcId="{917B0838-CD99-9D47-AB98-0D102759DFB2}" destId="{86B6A19B-56BF-4942-9A5E-391B5794A838}" srcOrd="0" destOrd="0" parTransId="{C9FA20D7-03D0-8B48-86C0-7F1215A0D0F0}" sibTransId="{AC29CDBE-3181-B440-A79B-D9F7788AEA3A}"/>
    <dgm:cxn modelId="{1AD2FBE9-ECC9-3645-B9F4-A99995ADC604}" type="presOf" srcId="{86B6A19B-56BF-4942-9A5E-391B5794A838}" destId="{8F90C2A7-47BB-134D-AE48-938249D39A57}" srcOrd="0" destOrd="0" presId="urn:microsoft.com/office/officeart/2005/8/layout/chevron1"/>
    <dgm:cxn modelId="{08B832FE-DF48-264B-9271-BCD4D4C809DC}" type="presOf" srcId="{64661D2B-91FE-2B4D-8B9F-B24B5E94805F}" destId="{3330FD51-C303-F944-AE67-7EF5EE5A1706}" srcOrd="0" destOrd="0" presId="urn:microsoft.com/office/officeart/2005/8/layout/chevron1"/>
    <dgm:cxn modelId="{B9F2B8BC-3F7C-E349-9FFC-91E74A44371A}" type="presParOf" srcId="{600806A3-CC9D-1F4F-81E6-09E6D3869E8B}" destId="{8F90C2A7-47BB-134D-AE48-938249D39A57}" srcOrd="0" destOrd="0" presId="urn:microsoft.com/office/officeart/2005/8/layout/chevron1"/>
    <dgm:cxn modelId="{7FF33D65-5D59-BE41-BADF-5EA2B7C4E91E}" type="presParOf" srcId="{600806A3-CC9D-1F4F-81E6-09E6D3869E8B}" destId="{00A6A0A1-D578-2547-8023-AA03F634101F}" srcOrd="1" destOrd="0" presId="urn:microsoft.com/office/officeart/2005/8/layout/chevron1"/>
    <dgm:cxn modelId="{92C55D35-CE92-5440-8570-D91EF107EED1}" type="presParOf" srcId="{600806A3-CC9D-1F4F-81E6-09E6D3869E8B}" destId="{F2763FAC-B8E3-D345-B80B-831BE15A606E}" srcOrd="2" destOrd="0" presId="urn:microsoft.com/office/officeart/2005/8/layout/chevron1"/>
    <dgm:cxn modelId="{B0C5E3A7-FE38-6742-8102-17178843FEDB}" type="presParOf" srcId="{600806A3-CC9D-1F4F-81E6-09E6D3869E8B}" destId="{21252896-4514-5943-BE23-11CBDA310D05}" srcOrd="3" destOrd="0" presId="urn:microsoft.com/office/officeart/2005/8/layout/chevron1"/>
    <dgm:cxn modelId="{17DE04A5-CCE0-E942-8045-6408F68FB9F2}" type="presParOf" srcId="{600806A3-CC9D-1F4F-81E6-09E6D3869E8B}" destId="{862C9F48-5D97-7345-A70F-724BE792871D}" srcOrd="4" destOrd="0" presId="urn:microsoft.com/office/officeart/2005/8/layout/chevron1"/>
    <dgm:cxn modelId="{75EF5425-A94D-CD49-A2B5-72C8B93BCA42}" type="presParOf" srcId="{600806A3-CC9D-1F4F-81E6-09E6D3869E8B}" destId="{DDD170B1-B63F-C744-818A-C37014D8D11A}" srcOrd="5" destOrd="0" presId="urn:microsoft.com/office/officeart/2005/8/layout/chevron1"/>
    <dgm:cxn modelId="{475741E9-B14B-B147-927D-01981E27130B}" type="presParOf" srcId="{600806A3-CC9D-1F4F-81E6-09E6D3869E8B}" destId="{3330FD51-C303-F944-AE67-7EF5EE5A1706}" srcOrd="6" destOrd="0" presId="urn:microsoft.com/office/officeart/2005/8/layout/chevron1"/>
    <dgm:cxn modelId="{4E7814D1-907C-5B44-B795-3C3CE47BCDA2}" type="presParOf" srcId="{600806A3-CC9D-1F4F-81E6-09E6D3869E8B}" destId="{F0A4E0E0-CC44-994E-AB8E-02EA8D052731}" srcOrd="7" destOrd="0" presId="urn:microsoft.com/office/officeart/2005/8/layout/chevron1"/>
    <dgm:cxn modelId="{1BE330C6-64AC-9F44-A76E-1A0BDA6C2C6B}" type="presParOf" srcId="{600806A3-CC9D-1F4F-81E6-09E6D3869E8B}" destId="{CF73D79B-9A15-9640-8CBA-CCC7D8F4721A}" srcOrd="8" destOrd="0" presId="urn:microsoft.com/office/officeart/2005/8/layout/chevron1"/>
    <dgm:cxn modelId="{31F74E05-E265-B246-8C70-BED22B4CC37D}" type="presParOf" srcId="{600806A3-CC9D-1F4F-81E6-09E6D3869E8B}" destId="{1193AD39-AA2C-B04D-AE39-90E38A055EC5}" srcOrd="9" destOrd="0" presId="urn:microsoft.com/office/officeart/2005/8/layout/chevron1"/>
    <dgm:cxn modelId="{B3968111-CCF9-BF45-AA77-CBDD98579533}" type="presParOf" srcId="{600806A3-CC9D-1F4F-81E6-09E6D3869E8B}" destId="{349DFC7B-A87D-D84E-8B7C-7004206BA13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90C2A7-47BB-134D-AE48-938249D39A57}">
      <dsp:nvSpPr>
        <dsp:cNvPr id="0" name=""/>
        <dsp:cNvSpPr/>
      </dsp:nvSpPr>
      <dsp:spPr>
        <a:xfrm>
          <a:off x="13917" y="911152"/>
          <a:ext cx="1851053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Train Blackbox</a:t>
          </a:r>
        </a:p>
      </dsp:txBody>
      <dsp:txXfrm>
        <a:off x="384128" y="911152"/>
        <a:ext cx="1110632" cy="740421"/>
      </dsp:txXfrm>
    </dsp:sp>
    <dsp:sp modelId="{F2763FAC-B8E3-D345-B80B-831BE15A606E}">
      <dsp:nvSpPr>
        <dsp:cNvPr id="0" name=""/>
        <dsp:cNvSpPr/>
      </dsp:nvSpPr>
      <dsp:spPr>
        <a:xfrm>
          <a:off x="1670645" y="911152"/>
          <a:ext cx="1851053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 Train </a:t>
          </a:r>
        </a:p>
      </dsp:txBody>
      <dsp:txXfrm>
        <a:off x="2040856" y="911152"/>
        <a:ext cx="1110632" cy="740421"/>
      </dsp:txXfrm>
    </dsp:sp>
    <dsp:sp modelId="{862C9F48-5D97-7345-A70F-724BE792871D}">
      <dsp:nvSpPr>
        <dsp:cNvPr id="0" name=""/>
        <dsp:cNvSpPr/>
      </dsp:nvSpPr>
      <dsp:spPr>
        <a:xfrm>
          <a:off x="3336593" y="911152"/>
          <a:ext cx="1851053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Train mix of experts</a:t>
          </a:r>
        </a:p>
      </dsp:txBody>
      <dsp:txXfrm>
        <a:off x="3706804" y="911152"/>
        <a:ext cx="1110632" cy="740421"/>
      </dsp:txXfrm>
    </dsp:sp>
    <dsp:sp modelId="{3330FD51-C303-F944-AE67-7EF5EE5A1706}">
      <dsp:nvSpPr>
        <dsp:cNvPr id="0" name=""/>
        <dsp:cNvSpPr/>
      </dsp:nvSpPr>
      <dsp:spPr>
        <a:xfrm>
          <a:off x="5002542" y="911152"/>
          <a:ext cx="2778042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 Finetune Blackbox with MDN</a:t>
          </a:r>
        </a:p>
      </dsp:txBody>
      <dsp:txXfrm>
        <a:off x="5372753" y="911152"/>
        <a:ext cx="2037621" cy="740421"/>
      </dsp:txXfrm>
    </dsp:sp>
    <dsp:sp modelId="{CF73D79B-9A15-9640-8CBA-CCC7D8F4721A}">
      <dsp:nvSpPr>
        <dsp:cNvPr id="0" name=""/>
        <dsp:cNvSpPr/>
      </dsp:nvSpPr>
      <dsp:spPr>
        <a:xfrm>
          <a:off x="7595479" y="911152"/>
          <a:ext cx="1851053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5. Retrain</a:t>
          </a:r>
        </a:p>
      </dsp:txBody>
      <dsp:txXfrm>
        <a:off x="7965690" y="911152"/>
        <a:ext cx="1110632" cy="740421"/>
      </dsp:txXfrm>
    </dsp:sp>
    <dsp:sp modelId="{349DFC7B-A87D-D84E-8B7C-7004206BA130}">
      <dsp:nvSpPr>
        <dsp:cNvPr id="0" name=""/>
        <dsp:cNvSpPr/>
      </dsp:nvSpPr>
      <dsp:spPr>
        <a:xfrm>
          <a:off x="9261428" y="911152"/>
          <a:ext cx="1851053" cy="74042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6. Train mix of experts</a:t>
          </a:r>
        </a:p>
      </dsp:txBody>
      <dsp:txXfrm>
        <a:off x="9631639" y="911152"/>
        <a:ext cx="1110632" cy="740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F52EC-7D3F-624F-A339-DD37EF4B14FD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BDDD9-9B7E-2D48-A2C8-0DAFDE47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2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\text{Malignant}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  \neg \text{BWV} \land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RegressionStructures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\land \\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\neg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AtypicalPigmentNetwork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56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\text{Malignant}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  \neg \text{BWV} \land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RegressionStructures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\land \\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\neg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AtypicalPigmentNetwork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7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\text{Malignant}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  \neg \text{BWV} \land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RegressionStructures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\land \\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\neg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AtypicalPigmentNetwork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54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\text{Malignant}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  \neg \text{BWV} \land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RegressionStructures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\land \\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\neg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AtypicalPigmentNetwork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5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4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\text{Malignant}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  \neg \text{BWV} \land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RegressionStructures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\land \\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\neg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AtypicalPigmentNetwork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17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3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7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leg\_color\_grey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81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51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 \text{buckteeth} \land \text{longneck} \big) \lor \big(\text{longneck} \land \text{smelly}\big) \lor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\text{smelly} \land \neg \text{buckteeth}\big)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\text{hunter} \land \neg \text{group}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\neg \text{walks} \land \text{fish} \land  \neg \text{ground}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  \neg \text{meat} \land \text{small} \land \neg \text{pads} \land \neg \text{gray}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 Expert4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\text{BWV}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27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leg\_color\_grey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1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forest bold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Groundtruth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&amp;\text{Prediction 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&amp;\text{Explanation}: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WingShapeRoundedwings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{red}{Forest}}}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Groundtruth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&amp;\text{Prediction 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&amp;\text{Explanation}: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BillLengthAboutTheSameAsHead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BillLengthShorterThanHead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\neg\text{SizeSmall5\_\_9in}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ShapePerchingLike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CrownColorWhite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\text{Malignant}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  \neg \text{BWV} \land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RegressionStructures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\land \\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\neg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AtypicalPigmentNetwork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9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B852-9C1B-7908-9897-9A13AA7EA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35C4E-A7C5-DB2B-C931-A00ABC418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B4581-59A1-2D64-0226-A30054F4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09C4D-A32B-6386-9842-38131A7FF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4E432-D4C0-B753-19D8-DA1AC0EB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3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7231-40CB-0D29-19FD-7D009847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DABC3-1FA4-19A4-B672-9522BF29E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5F494-A671-363C-953A-49F18DEF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C855B-64CA-A4A1-0C03-2838FE48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039CE-9946-EDB2-6107-F6A3CA5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2C653-4566-CB05-9200-2D395733F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251E8-DC36-0A3B-9CAE-5EDDD6410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4472-CA11-EA04-57E3-8A6D3F311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C07A4-AB73-9350-894A-1DAB602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706AD-F512-77EE-0128-02C60F2D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3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EDE7-9D11-ACBD-5470-C4FBC1B8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5485-8DA5-2F99-BE07-12F0C8057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35339-2C23-A092-544D-B68A126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E0922-FC91-D66E-4957-61D6A284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DEECB-72C1-BE27-07A2-93C9C05C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9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A164-22DA-CC31-4BF8-0D6C8704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F7708-9608-B2F4-BB26-1F193A534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E23E5-8D15-FC12-5169-0EA61230D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56B2B-4D83-6146-B8A5-0791522F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9A08-F83C-D50A-9ACF-AADF8283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5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DE68-0D02-4794-164F-FA7B202D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28ABF-0152-CA29-0E0F-8FF155519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E82F9-4317-B29C-26D3-BFEBAC0E3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B545D-96F0-5046-9315-D70997362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1697E-8D68-A261-43BA-E3BC0BB2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AB84F-1270-79EF-3602-8A5DB00A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5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E00B-1FBD-2641-497B-25FD85EF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E1CD2-C3B4-E2FA-6DE4-FC309B1DD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7B6B6-61CF-1571-F761-A9EA069D6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C953-6558-CC33-BC88-A688F0B20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4BFBB-9613-E5B3-FCB9-7EBE70B23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27B11-17E5-5AEF-0E44-764169A9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381F7-3B20-23F1-CD44-30DD2938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D7C19-6836-D7F7-5CC6-829D32B6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17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87C0-C9A5-4C8B-9CC3-00D0BDA1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B307CF-C8C5-C500-F84E-EBED417D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E219-171B-3EB2-AF3B-208CF379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CC9E5-89A9-94AE-69E5-629FB9AB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60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D5B9-9238-E6E1-7246-D087B438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09CB3-DE36-10E7-4056-9586324D0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AE8F3-4733-93F0-4580-1B96D7E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1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16D1-AA4A-2C1E-E9D3-4E4B8AD9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B8F3D-2242-EDB4-ED70-757646F8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0F472-4E69-F8D6-50F1-8B297CF74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C7DB6-DD7B-BD9A-D177-3792BDF0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378EA-B466-EF9F-3C6E-7FEACAEE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B15CA-C3CC-E8B6-7F66-A35B2791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0B70-C9C7-497E-837C-48E04F4A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13B719-EAB3-2E1B-0B58-0CAB2F489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B7032-4D0E-1A4C-D249-74153B49B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A63F6-B99A-8B43-C872-B8E18B321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4F693-8C4C-8E3E-E45E-490BBBDC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7B66D-158C-3AD0-DCEB-9185886C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7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C8DB4-30F2-4F43-ECE0-6C9621B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FE811-5F8E-A80B-F651-D9198B0C9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7674C-DA9D-B39F-62B5-96C87A0AA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9197A-87FC-504B-9189-5AA8AF34C5C8}" type="datetimeFigureOut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1648-C65B-6099-62F4-6467F700F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4D8C4-0A04-255F-0C09-89F6974B1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89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18" Type="http://schemas.openxmlformats.org/officeDocument/2006/relationships/image" Target="../media/image17.emf"/><Relationship Id="rId26" Type="http://schemas.openxmlformats.org/officeDocument/2006/relationships/image" Target="../media/image25.png"/><Relationship Id="rId3" Type="http://schemas.openxmlformats.org/officeDocument/2006/relationships/image" Target="../media/image2.emf"/><Relationship Id="rId21" Type="http://schemas.openxmlformats.org/officeDocument/2006/relationships/image" Target="../media/image20.emf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17" Type="http://schemas.openxmlformats.org/officeDocument/2006/relationships/image" Target="../media/image16.emf"/><Relationship Id="rId25" Type="http://schemas.openxmlformats.org/officeDocument/2006/relationships/image" Target="../media/image24.png"/><Relationship Id="rId2" Type="http://schemas.openxmlformats.org/officeDocument/2006/relationships/image" Target="../media/image1.emf"/><Relationship Id="rId16" Type="http://schemas.openxmlformats.org/officeDocument/2006/relationships/image" Target="../media/image15.emf"/><Relationship Id="rId20" Type="http://schemas.openxmlformats.org/officeDocument/2006/relationships/image" Target="../media/image19.emf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24" Type="http://schemas.openxmlformats.org/officeDocument/2006/relationships/image" Target="../media/image23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23" Type="http://schemas.openxmlformats.org/officeDocument/2006/relationships/image" Target="../media/image22.emf"/><Relationship Id="rId28" Type="http://schemas.openxmlformats.org/officeDocument/2006/relationships/image" Target="../media/image27.png"/><Relationship Id="rId10" Type="http://schemas.openxmlformats.org/officeDocument/2006/relationships/image" Target="../media/image9.emf"/><Relationship Id="rId19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21.emf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chart" Target="../charts/chart5.xml"/><Relationship Id="rId7" Type="http://schemas.openxmlformats.org/officeDocument/2006/relationships/chart" Target="../charts/chart8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11" Type="http://schemas.openxmlformats.org/officeDocument/2006/relationships/image" Target="../media/image101.png"/><Relationship Id="rId5" Type="http://schemas.openxmlformats.org/officeDocument/2006/relationships/image" Target="../media/image25.png"/><Relationship Id="rId10" Type="http://schemas.openxmlformats.org/officeDocument/2006/relationships/image" Target="../media/image24.png"/><Relationship Id="rId4" Type="http://schemas.openxmlformats.org/officeDocument/2006/relationships/chart" Target="../charts/chart6.xml"/><Relationship Id="rId9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chart" Target="../charts/chart11.xml"/><Relationship Id="rId7" Type="http://schemas.openxmlformats.org/officeDocument/2006/relationships/chart" Target="../charts/chart14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image" Target="../media/image102.png"/><Relationship Id="rId4" Type="http://schemas.openxmlformats.org/officeDocument/2006/relationships/chart" Target="../charts/chart12.xml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hart" Target="../charts/chart17.xml"/><Relationship Id="rId7" Type="http://schemas.openxmlformats.org/officeDocument/2006/relationships/chart" Target="../charts/chart2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Relationship Id="rId9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emf"/><Relationship Id="rId18" Type="http://schemas.openxmlformats.org/officeDocument/2006/relationships/image" Target="../media/image119.png"/><Relationship Id="rId26" Type="http://schemas.openxmlformats.org/officeDocument/2006/relationships/image" Target="../media/image127.emf"/><Relationship Id="rId3" Type="http://schemas.openxmlformats.org/officeDocument/2006/relationships/image" Target="../media/image105.png"/><Relationship Id="rId21" Type="http://schemas.openxmlformats.org/officeDocument/2006/relationships/image" Target="../media/image122.emf"/><Relationship Id="rId7" Type="http://schemas.openxmlformats.org/officeDocument/2006/relationships/image" Target="../media/image108.emf"/><Relationship Id="rId12" Type="http://schemas.openxmlformats.org/officeDocument/2006/relationships/image" Target="../media/image113.emf"/><Relationship Id="rId17" Type="http://schemas.openxmlformats.org/officeDocument/2006/relationships/image" Target="../media/image118.png"/><Relationship Id="rId25" Type="http://schemas.openxmlformats.org/officeDocument/2006/relationships/image" Target="../media/image126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7.emf"/><Relationship Id="rId20" Type="http://schemas.openxmlformats.org/officeDocument/2006/relationships/image" Target="../media/image121.emf"/><Relationship Id="rId29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11" Type="http://schemas.openxmlformats.org/officeDocument/2006/relationships/image" Target="../media/image112.emf"/><Relationship Id="rId24" Type="http://schemas.openxmlformats.org/officeDocument/2006/relationships/image" Target="../media/image125.emf"/><Relationship Id="rId5" Type="http://schemas.openxmlformats.org/officeDocument/2006/relationships/image" Target="../media/image1.emf"/><Relationship Id="rId15" Type="http://schemas.openxmlformats.org/officeDocument/2006/relationships/image" Target="../media/image116.emf"/><Relationship Id="rId23" Type="http://schemas.openxmlformats.org/officeDocument/2006/relationships/image" Target="../media/image124.emf"/><Relationship Id="rId28" Type="http://schemas.openxmlformats.org/officeDocument/2006/relationships/image" Target="../media/image129.emf"/><Relationship Id="rId10" Type="http://schemas.openxmlformats.org/officeDocument/2006/relationships/image" Target="../media/image111.emf"/><Relationship Id="rId19" Type="http://schemas.openxmlformats.org/officeDocument/2006/relationships/image" Target="../media/image120.emf"/><Relationship Id="rId31" Type="http://schemas.openxmlformats.org/officeDocument/2006/relationships/image" Target="../media/image132.png"/><Relationship Id="rId4" Type="http://schemas.openxmlformats.org/officeDocument/2006/relationships/image" Target="../media/image106.png"/><Relationship Id="rId9" Type="http://schemas.openxmlformats.org/officeDocument/2006/relationships/image" Target="../media/image110.emf"/><Relationship Id="rId14" Type="http://schemas.openxmlformats.org/officeDocument/2006/relationships/image" Target="../media/image115.emf"/><Relationship Id="rId22" Type="http://schemas.openxmlformats.org/officeDocument/2006/relationships/image" Target="../media/image123.emf"/><Relationship Id="rId27" Type="http://schemas.openxmlformats.org/officeDocument/2006/relationships/image" Target="../media/image128.emf"/><Relationship Id="rId30" Type="http://schemas.openxmlformats.org/officeDocument/2006/relationships/image" Target="../media/image13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36.emf"/><Relationship Id="rId18" Type="http://schemas.openxmlformats.org/officeDocument/2006/relationships/image" Target="../media/image141.emf"/><Relationship Id="rId3" Type="http://schemas.openxmlformats.org/officeDocument/2006/relationships/image" Target="../media/image105.png"/><Relationship Id="rId7" Type="http://schemas.openxmlformats.org/officeDocument/2006/relationships/image" Target="../media/image119.png"/><Relationship Id="rId12" Type="http://schemas.openxmlformats.org/officeDocument/2006/relationships/image" Target="../media/image135.emf"/><Relationship Id="rId17" Type="http://schemas.openxmlformats.org/officeDocument/2006/relationships/image" Target="../media/image140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34.emf"/><Relationship Id="rId5" Type="http://schemas.openxmlformats.org/officeDocument/2006/relationships/image" Target="../media/image109.png"/><Relationship Id="rId15" Type="http://schemas.openxmlformats.org/officeDocument/2006/relationships/image" Target="../media/image138.emf"/><Relationship Id="rId10" Type="http://schemas.openxmlformats.org/officeDocument/2006/relationships/image" Target="../media/image133.emf"/><Relationship Id="rId4" Type="http://schemas.openxmlformats.org/officeDocument/2006/relationships/image" Target="../media/image106.png"/><Relationship Id="rId9" Type="http://schemas.openxmlformats.org/officeDocument/2006/relationships/image" Target="../media/image62.svg"/><Relationship Id="rId14" Type="http://schemas.openxmlformats.org/officeDocument/2006/relationships/image" Target="../media/image13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13" Type="http://schemas.openxmlformats.org/officeDocument/2006/relationships/image" Target="../media/image136.emf"/><Relationship Id="rId18" Type="http://schemas.openxmlformats.org/officeDocument/2006/relationships/image" Target="../media/image142.emf"/><Relationship Id="rId3" Type="http://schemas.openxmlformats.org/officeDocument/2006/relationships/image" Target="../media/image105.png"/><Relationship Id="rId7" Type="http://schemas.openxmlformats.org/officeDocument/2006/relationships/image" Target="../media/image119.png"/><Relationship Id="rId12" Type="http://schemas.openxmlformats.org/officeDocument/2006/relationships/image" Target="../media/image62.svg"/><Relationship Id="rId17" Type="http://schemas.openxmlformats.org/officeDocument/2006/relationships/image" Target="../media/image141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0.emf"/><Relationship Id="rId20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61.png"/><Relationship Id="rId5" Type="http://schemas.openxmlformats.org/officeDocument/2006/relationships/image" Target="../media/image109.png"/><Relationship Id="rId15" Type="http://schemas.openxmlformats.org/officeDocument/2006/relationships/image" Target="../media/image138.emf"/><Relationship Id="rId10" Type="http://schemas.openxmlformats.org/officeDocument/2006/relationships/image" Target="../media/image135.emf"/><Relationship Id="rId19" Type="http://schemas.openxmlformats.org/officeDocument/2006/relationships/image" Target="../media/image143.emf"/><Relationship Id="rId4" Type="http://schemas.openxmlformats.org/officeDocument/2006/relationships/image" Target="../media/image106.png"/><Relationship Id="rId9" Type="http://schemas.openxmlformats.org/officeDocument/2006/relationships/image" Target="../media/image134.emf"/><Relationship Id="rId14" Type="http://schemas.openxmlformats.org/officeDocument/2006/relationships/image" Target="../media/image13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13" Type="http://schemas.openxmlformats.org/officeDocument/2006/relationships/image" Target="../media/image136.emf"/><Relationship Id="rId18" Type="http://schemas.openxmlformats.org/officeDocument/2006/relationships/image" Target="../media/image142.emf"/><Relationship Id="rId3" Type="http://schemas.openxmlformats.org/officeDocument/2006/relationships/image" Target="../media/image105.png"/><Relationship Id="rId7" Type="http://schemas.openxmlformats.org/officeDocument/2006/relationships/image" Target="../media/image119.png"/><Relationship Id="rId12" Type="http://schemas.openxmlformats.org/officeDocument/2006/relationships/image" Target="../media/image62.svg"/><Relationship Id="rId17" Type="http://schemas.openxmlformats.org/officeDocument/2006/relationships/image" Target="../media/image141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0.emf"/><Relationship Id="rId20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61.png"/><Relationship Id="rId5" Type="http://schemas.openxmlformats.org/officeDocument/2006/relationships/image" Target="../media/image109.png"/><Relationship Id="rId15" Type="http://schemas.openxmlformats.org/officeDocument/2006/relationships/image" Target="../media/image138.emf"/><Relationship Id="rId10" Type="http://schemas.openxmlformats.org/officeDocument/2006/relationships/image" Target="../media/image135.emf"/><Relationship Id="rId19" Type="http://schemas.openxmlformats.org/officeDocument/2006/relationships/image" Target="../media/image143.emf"/><Relationship Id="rId4" Type="http://schemas.openxmlformats.org/officeDocument/2006/relationships/image" Target="../media/image106.png"/><Relationship Id="rId9" Type="http://schemas.openxmlformats.org/officeDocument/2006/relationships/image" Target="../media/image134.emf"/><Relationship Id="rId14" Type="http://schemas.openxmlformats.org/officeDocument/2006/relationships/image" Target="../media/image13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13" Type="http://schemas.openxmlformats.org/officeDocument/2006/relationships/image" Target="../media/image148.emf"/><Relationship Id="rId18" Type="http://schemas.openxmlformats.org/officeDocument/2006/relationships/image" Target="../media/image33.png"/><Relationship Id="rId3" Type="http://schemas.openxmlformats.org/officeDocument/2006/relationships/image" Target="../media/image25.png"/><Relationship Id="rId21" Type="http://schemas.openxmlformats.org/officeDocument/2006/relationships/image" Target="../media/image155.emf"/><Relationship Id="rId7" Type="http://schemas.openxmlformats.org/officeDocument/2006/relationships/image" Target="../media/image145.emf"/><Relationship Id="rId12" Type="http://schemas.openxmlformats.org/officeDocument/2006/relationships/image" Target="../media/image28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1.emf"/><Relationship Id="rId20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emf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150.emf"/><Relationship Id="rId10" Type="http://schemas.openxmlformats.org/officeDocument/2006/relationships/image" Target="../media/image26.png"/><Relationship Id="rId19" Type="http://schemas.openxmlformats.org/officeDocument/2006/relationships/image" Target="../media/image153.png"/><Relationship Id="rId4" Type="http://schemas.openxmlformats.org/officeDocument/2006/relationships/image" Target="../media/image29.png"/><Relationship Id="rId9" Type="http://schemas.openxmlformats.org/officeDocument/2006/relationships/image" Target="../media/image147.emf"/><Relationship Id="rId14" Type="http://schemas.openxmlformats.org/officeDocument/2006/relationships/image" Target="../media/image1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emf"/><Relationship Id="rId18" Type="http://schemas.openxmlformats.org/officeDocument/2006/relationships/image" Target="../media/image47.emf"/><Relationship Id="rId3" Type="http://schemas.openxmlformats.org/officeDocument/2006/relationships/image" Target="../media/image33.png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17" Type="http://schemas.openxmlformats.org/officeDocument/2006/relationships/image" Target="../media/image46.emf"/><Relationship Id="rId2" Type="http://schemas.openxmlformats.org/officeDocument/2006/relationships/image" Target="../media/image32.png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40.png"/><Relationship Id="rId5" Type="http://schemas.openxmlformats.org/officeDocument/2006/relationships/image" Target="../media/image1.emf"/><Relationship Id="rId15" Type="http://schemas.openxmlformats.org/officeDocument/2006/relationships/image" Target="../media/image44.emf"/><Relationship Id="rId10" Type="http://schemas.openxmlformats.org/officeDocument/2006/relationships/image" Target="../media/image39.emf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36.emf"/><Relationship Id="rId18" Type="http://schemas.openxmlformats.org/officeDocument/2006/relationships/image" Target="../media/image141.emf"/><Relationship Id="rId3" Type="http://schemas.openxmlformats.org/officeDocument/2006/relationships/image" Target="../media/image105.png"/><Relationship Id="rId7" Type="http://schemas.openxmlformats.org/officeDocument/2006/relationships/image" Target="../media/image119.png"/><Relationship Id="rId12" Type="http://schemas.openxmlformats.org/officeDocument/2006/relationships/image" Target="../media/image135.emf"/><Relationship Id="rId17" Type="http://schemas.openxmlformats.org/officeDocument/2006/relationships/image" Target="../media/image140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34.emf"/><Relationship Id="rId5" Type="http://schemas.openxmlformats.org/officeDocument/2006/relationships/image" Target="../media/image109.png"/><Relationship Id="rId15" Type="http://schemas.openxmlformats.org/officeDocument/2006/relationships/image" Target="../media/image138.emf"/><Relationship Id="rId10" Type="http://schemas.openxmlformats.org/officeDocument/2006/relationships/image" Target="../media/image133.emf"/><Relationship Id="rId4" Type="http://schemas.openxmlformats.org/officeDocument/2006/relationships/image" Target="../media/image106.png"/><Relationship Id="rId9" Type="http://schemas.openxmlformats.org/officeDocument/2006/relationships/image" Target="../media/image62.svg"/><Relationship Id="rId14" Type="http://schemas.openxmlformats.org/officeDocument/2006/relationships/image" Target="../media/image13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6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5.emf"/><Relationship Id="rId5" Type="http://schemas.openxmlformats.org/officeDocument/2006/relationships/image" Target="../media/image159.png"/><Relationship Id="rId10" Type="http://schemas.openxmlformats.org/officeDocument/2006/relationships/image" Target="../media/image164.emf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emf"/><Relationship Id="rId18" Type="http://schemas.openxmlformats.org/officeDocument/2006/relationships/image" Target="../media/image47.emf"/><Relationship Id="rId3" Type="http://schemas.openxmlformats.org/officeDocument/2006/relationships/image" Target="../media/image33.png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17" Type="http://schemas.openxmlformats.org/officeDocument/2006/relationships/image" Target="../media/image46.emf"/><Relationship Id="rId2" Type="http://schemas.openxmlformats.org/officeDocument/2006/relationships/image" Target="../media/image32.png"/><Relationship Id="rId16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40.png"/><Relationship Id="rId5" Type="http://schemas.openxmlformats.org/officeDocument/2006/relationships/image" Target="../media/image1.emf"/><Relationship Id="rId15" Type="http://schemas.openxmlformats.org/officeDocument/2006/relationships/image" Target="../media/image44.emf"/><Relationship Id="rId10" Type="http://schemas.openxmlformats.org/officeDocument/2006/relationships/image" Target="../media/image39.emf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emf"/><Relationship Id="rId18" Type="http://schemas.openxmlformats.org/officeDocument/2006/relationships/image" Target="../media/image180.png"/><Relationship Id="rId3" Type="http://schemas.openxmlformats.org/officeDocument/2006/relationships/image" Target="../media/image166.png"/><Relationship Id="rId21" Type="http://schemas.openxmlformats.org/officeDocument/2006/relationships/image" Target="../media/image183.emf"/><Relationship Id="rId7" Type="http://schemas.openxmlformats.org/officeDocument/2006/relationships/image" Target="../media/image1.emf"/><Relationship Id="rId12" Type="http://schemas.openxmlformats.org/officeDocument/2006/relationships/image" Target="../media/image174.emf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8.png"/><Relationship Id="rId20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emf"/><Relationship Id="rId11" Type="http://schemas.openxmlformats.org/officeDocument/2006/relationships/image" Target="../media/image173.emf"/><Relationship Id="rId5" Type="http://schemas.openxmlformats.org/officeDocument/2006/relationships/image" Target="../media/image168.png"/><Relationship Id="rId15" Type="http://schemas.openxmlformats.org/officeDocument/2006/relationships/image" Target="../media/image177.png"/><Relationship Id="rId10" Type="http://schemas.openxmlformats.org/officeDocument/2006/relationships/image" Target="../media/image172.emf"/><Relationship Id="rId19" Type="http://schemas.openxmlformats.org/officeDocument/2006/relationships/image" Target="../media/image181.emf"/><Relationship Id="rId4" Type="http://schemas.openxmlformats.org/officeDocument/2006/relationships/image" Target="../media/image167.emf"/><Relationship Id="rId9" Type="http://schemas.openxmlformats.org/officeDocument/2006/relationships/image" Target="../media/image171.emf"/><Relationship Id="rId14" Type="http://schemas.openxmlformats.org/officeDocument/2006/relationships/image" Target="../media/image176.png"/><Relationship Id="rId22" Type="http://schemas.openxmlformats.org/officeDocument/2006/relationships/image" Target="../media/image18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.emf"/><Relationship Id="rId3" Type="http://schemas.openxmlformats.org/officeDocument/2006/relationships/image" Target="../media/image185.emf"/><Relationship Id="rId7" Type="http://schemas.openxmlformats.org/officeDocument/2006/relationships/image" Target="../media/image189.png"/><Relationship Id="rId12" Type="http://schemas.openxmlformats.org/officeDocument/2006/relationships/image" Target="../media/image19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emf"/><Relationship Id="rId11" Type="http://schemas.openxmlformats.org/officeDocument/2006/relationships/image" Target="../media/image184.emf"/><Relationship Id="rId5" Type="http://schemas.openxmlformats.org/officeDocument/2006/relationships/image" Target="../media/image187.png"/><Relationship Id="rId15" Type="http://schemas.openxmlformats.org/officeDocument/2006/relationships/image" Target="../media/image195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emf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" Type="http://schemas.openxmlformats.org/officeDocument/2006/relationships/image" Target="../media/image197.png"/><Relationship Id="rId21" Type="http://schemas.openxmlformats.org/officeDocument/2006/relationships/image" Target="../media/image212.png"/><Relationship Id="rId7" Type="http://schemas.openxmlformats.org/officeDocument/2006/relationships/image" Target="../media/image1.emf"/><Relationship Id="rId12" Type="http://schemas.openxmlformats.org/officeDocument/2006/relationships/image" Target="../media/image204.png"/><Relationship Id="rId17" Type="http://schemas.openxmlformats.org/officeDocument/2006/relationships/image" Target="../media/image32.png"/><Relationship Id="rId25" Type="http://schemas.openxmlformats.org/officeDocument/2006/relationships/image" Target="../media/image216.emf"/><Relationship Id="rId2" Type="http://schemas.openxmlformats.org/officeDocument/2006/relationships/image" Target="../media/image196.emf"/><Relationship Id="rId16" Type="http://schemas.openxmlformats.org/officeDocument/2006/relationships/image" Target="../media/image208.emf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11" Type="http://schemas.openxmlformats.org/officeDocument/2006/relationships/image" Target="../media/image203.png"/><Relationship Id="rId24" Type="http://schemas.openxmlformats.org/officeDocument/2006/relationships/image" Target="../media/image215.emf"/><Relationship Id="rId5" Type="http://schemas.openxmlformats.org/officeDocument/2006/relationships/image" Target="../media/image184.emf"/><Relationship Id="rId15" Type="http://schemas.openxmlformats.org/officeDocument/2006/relationships/image" Target="../media/image207.emf"/><Relationship Id="rId23" Type="http://schemas.openxmlformats.org/officeDocument/2006/relationships/image" Target="../media/image214.png"/><Relationship Id="rId10" Type="http://schemas.openxmlformats.org/officeDocument/2006/relationships/image" Target="../media/image202.emf"/><Relationship Id="rId19" Type="http://schemas.openxmlformats.org/officeDocument/2006/relationships/image" Target="../media/image210.emf"/><Relationship Id="rId4" Type="http://schemas.openxmlformats.org/officeDocument/2006/relationships/image" Target="../media/image198.png"/><Relationship Id="rId9" Type="http://schemas.openxmlformats.org/officeDocument/2006/relationships/image" Target="../media/image201.png"/><Relationship Id="rId14" Type="http://schemas.openxmlformats.org/officeDocument/2006/relationships/image" Target="../media/image206.emf"/><Relationship Id="rId22" Type="http://schemas.openxmlformats.org/officeDocument/2006/relationships/image" Target="../media/image2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emf"/><Relationship Id="rId13" Type="http://schemas.openxmlformats.org/officeDocument/2006/relationships/image" Target="../media/image219.emf"/><Relationship Id="rId18" Type="http://schemas.openxmlformats.org/officeDocument/2006/relationships/image" Target="../media/image224.emf"/><Relationship Id="rId3" Type="http://schemas.openxmlformats.org/officeDocument/2006/relationships/image" Target="../media/image208.emf"/><Relationship Id="rId7" Type="http://schemas.openxmlformats.org/officeDocument/2006/relationships/image" Target="../media/image207.emf"/><Relationship Id="rId12" Type="http://schemas.openxmlformats.org/officeDocument/2006/relationships/image" Target="../media/image217.png"/><Relationship Id="rId17" Type="http://schemas.openxmlformats.org/officeDocument/2006/relationships/image" Target="../media/image223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emf"/><Relationship Id="rId11" Type="http://schemas.openxmlformats.org/officeDocument/2006/relationships/image" Target="../media/image1.emf"/><Relationship Id="rId5" Type="http://schemas.openxmlformats.org/officeDocument/2006/relationships/image" Target="../media/image205.emf"/><Relationship Id="rId15" Type="http://schemas.openxmlformats.org/officeDocument/2006/relationships/image" Target="../media/image221.png"/><Relationship Id="rId10" Type="http://schemas.openxmlformats.org/officeDocument/2006/relationships/image" Target="../media/image218.emf"/><Relationship Id="rId19" Type="http://schemas.openxmlformats.org/officeDocument/2006/relationships/image" Target="../media/image225.emf"/><Relationship Id="rId4" Type="http://schemas.openxmlformats.org/officeDocument/2006/relationships/image" Target="../media/image199.emf"/><Relationship Id="rId9" Type="http://schemas.openxmlformats.org/officeDocument/2006/relationships/image" Target="../media/image184.emf"/><Relationship Id="rId1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emf"/><Relationship Id="rId18" Type="http://schemas.openxmlformats.org/officeDocument/2006/relationships/image" Target="../media/image236.emf"/><Relationship Id="rId26" Type="http://schemas.openxmlformats.org/officeDocument/2006/relationships/image" Target="../media/image244.png"/><Relationship Id="rId21" Type="http://schemas.openxmlformats.org/officeDocument/2006/relationships/image" Target="../media/image239.png"/><Relationship Id="rId34" Type="http://schemas.openxmlformats.org/officeDocument/2006/relationships/image" Target="../media/image252.png"/><Relationship Id="rId7" Type="http://schemas.openxmlformats.org/officeDocument/2006/relationships/image" Target="../media/image228.png"/><Relationship Id="rId12" Type="http://schemas.openxmlformats.org/officeDocument/2006/relationships/image" Target="../media/image231.png"/><Relationship Id="rId17" Type="http://schemas.openxmlformats.org/officeDocument/2006/relationships/image" Target="../media/image235.png"/><Relationship Id="rId25" Type="http://schemas.openxmlformats.org/officeDocument/2006/relationships/image" Target="../media/image243.emf"/><Relationship Id="rId33" Type="http://schemas.openxmlformats.org/officeDocument/2006/relationships/image" Target="../media/image25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4.png"/><Relationship Id="rId20" Type="http://schemas.openxmlformats.org/officeDocument/2006/relationships/image" Target="../media/image238.png"/><Relationship Id="rId29" Type="http://schemas.openxmlformats.org/officeDocument/2006/relationships/image" Target="../media/image2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emf"/><Relationship Id="rId11" Type="http://schemas.openxmlformats.org/officeDocument/2006/relationships/image" Target="../media/image230.emf"/><Relationship Id="rId24" Type="http://schemas.openxmlformats.org/officeDocument/2006/relationships/image" Target="../media/image242.emf"/><Relationship Id="rId32" Type="http://schemas.openxmlformats.org/officeDocument/2006/relationships/image" Target="../media/image250.emf"/><Relationship Id="rId37" Type="http://schemas.openxmlformats.org/officeDocument/2006/relationships/image" Target="../media/image254.png"/><Relationship Id="rId5" Type="http://schemas.openxmlformats.org/officeDocument/2006/relationships/image" Target="../media/image227.emf"/><Relationship Id="rId15" Type="http://schemas.openxmlformats.org/officeDocument/2006/relationships/image" Target="../media/image234.emf"/><Relationship Id="rId23" Type="http://schemas.openxmlformats.org/officeDocument/2006/relationships/image" Target="../media/image241.png"/><Relationship Id="rId28" Type="http://schemas.openxmlformats.org/officeDocument/2006/relationships/image" Target="../media/image246.emf"/><Relationship Id="rId36" Type="http://schemas.openxmlformats.org/officeDocument/2006/relationships/image" Target="../media/image206.emf"/><Relationship Id="rId10" Type="http://schemas.openxmlformats.org/officeDocument/2006/relationships/image" Target="../media/image184.emf"/><Relationship Id="rId19" Type="http://schemas.openxmlformats.org/officeDocument/2006/relationships/image" Target="../media/image237.png"/><Relationship Id="rId31" Type="http://schemas.openxmlformats.org/officeDocument/2006/relationships/image" Target="../media/image249.png"/><Relationship Id="rId4" Type="http://schemas.openxmlformats.org/officeDocument/2006/relationships/image" Target="../media/image153.png"/><Relationship Id="rId9" Type="http://schemas.openxmlformats.org/officeDocument/2006/relationships/image" Target="../media/image1.emf"/><Relationship Id="rId14" Type="http://schemas.openxmlformats.org/officeDocument/2006/relationships/image" Target="../media/image233.emf"/><Relationship Id="rId22" Type="http://schemas.openxmlformats.org/officeDocument/2006/relationships/image" Target="../media/image240.png"/><Relationship Id="rId27" Type="http://schemas.openxmlformats.org/officeDocument/2006/relationships/image" Target="../media/image245.png"/><Relationship Id="rId30" Type="http://schemas.openxmlformats.org/officeDocument/2006/relationships/image" Target="../media/image248.png"/><Relationship Id="rId35" Type="http://schemas.openxmlformats.org/officeDocument/2006/relationships/image" Target="../media/image253.emf"/><Relationship Id="rId8" Type="http://schemas.openxmlformats.org/officeDocument/2006/relationships/image" Target="../media/image229.png"/><Relationship Id="rId3" Type="http://schemas.openxmlformats.org/officeDocument/2006/relationships/image" Target="../media/image22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152.png"/><Relationship Id="rId7" Type="http://schemas.openxmlformats.org/officeDocument/2006/relationships/image" Target="../media/image33.png"/><Relationship Id="rId2" Type="http://schemas.openxmlformats.org/officeDocument/2006/relationships/image" Target="../media/image2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257.emf"/><Relationship Id="rId4" Type="http://schemas.openxmlformats.org/officeDocument/2006/relationships/image" Target="../media/image2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18" Type="http://schemas.openxmlformats.org/officeDocument/2006/relationships/image" Target="../media/image275.png"/><Relationship Id="rId3" Type="http://schemas.openxmlformats.org/officeDocument/2006/relationships/image" Target="../media/image260.png"/><Relationship Id="rId21" Type="http://schemas.openxmlformats.org/officeDocument/2006/relationships/image" Target="../media/image278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17" Type="http://schemas.openxmlformats.org/officeDocument/2006/relationships/image" Target="../media/image274.png"/><Relationship Id="rId2" Type="http://schemas.openxmlformats.org/officeDocument/2006/relationships/image" Target="../media/image259.png"/><Relationship Id="rId16" Type="http://schemas.openxmlformats.org/officeDocument/2006/relationships/image" Target="../media/image273.png"/><Relationship Id="rId20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5" Type="http://schemas.openxmlformats.org/officeDocument/2006/relationships/image" Target="../media/image272.png"/><Relationship Id="rId10" Type="http://schemas.openxmlformats.org/officeDocument/2006/relationships/image" Target="../media/image267.png"/><Relationship Id="rId19" Type="http://schemas.openxmlformats.org/officeDocument/2006/relationships/image" Target="../media/image276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Relationship Id="rId14" Type="http://schemas.openxmlformats.org/officeDocument/2006/relationships/image" Target="../media/image271.png"/><Relationship Id="rId22" Type="http://schemas.openxmlformats.org/officeDocument/2006/relationships/image" Target="../media/image2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6.emf"/><Relationship Id="rId18" Type="http://schemas.openxmlformats.org/officeDocument/2006/relationships/image" Target="../media/image5.emf"/><Relationship Id="rId3" Type="http://schemas.openxmlformats.org/officeDocument/2006/relationships/image" Target="../media/image32.png"/><Relationship Id="rId21" Type="http://schemas.openxmlformats.org/officeDocument/2006/relationships/image" Target="../media/image6.emf"/><Relationship Id="rId7" Type="http://schemas.openxmlformats.org/officeDocument/2006/relationships/image" Target="../media/image35.emf"/><Relationship Id="rId12" Type="http://schemas.openxmlformats.org/officeDocument/2006/relationships/image" Target="../media/image45.emf"/><Relationship Id="rId1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.emf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11" Type="http://schemas.openxmlformats.org/officeDocument/2006/relationships/image" Target="../media/image44.emf"/><Relationship Id="rId24" Type="http://schemas.openxmlformats.org/officeDocument/2006/relationships/image" Target="../media/image25.png"/><Relationship Id="rId5" Type="http://schemas.openxmlformats.org/officeDocument/2006/relationships/image" Target="../media/image34.png"/><Relationship Id="rId15" Type="http://schemas.openxmlformats.org/officeDocument/2006/relationships/image" Target="../media/image2.emf"/><Relationship Id="rId23" Type="http://schemas.openxmlformats.org/officeDocument/2006/relationships/image" Target="../media/image24.png"/><Relationship Id="rId10" Type="http://schemas.openxmlformats.org/officeDocument/2006/relationships/image" Target="../media/image36.emf"/><Relationship Id="rId19" Type="http://schemas.openxmlformats.org/officeDocument/2006/relationships/image" Target="../media/image48.emf"/><Relationship Id="rId4" Type="http://schemas.openxmlformats.org/officeDocument/2006/relationships/image" Target="../media/image33.png"/><Relationship Id="rId9" Type="http://schemas.openxmlformats.org/officeDocument/2006/relationships/image" Target="../media/image43.emf"/><Relationship Id="rId14" Type="http://schemas.openxmlformats.org/officeDocument/2006/relationships/image" Target="../media/image47.emf"/><Relationship Id="rId22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emf"/><Relationship Id="rId3" Type="http://schemas.openxmlformats.org/officeDocument/2006/relationships/image" Target="../media/image286.png"/><Relationship Id="rId7" Type="http://schemas.openxmlformats.org/officeDocument/2006/relationships/image" Target="../media/image290.emf"/><Relationship Id="rId12" Type="http://schemas.openxmlformats.org/officeDocument/2006/relationships/image" Target="../media/image295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11" Type="http://schemas.openxmlformats.org/officeDocument/2006/relationships/image" Target="../media/image294.emf"/><Relationship Id="rId5" Type="http://schemas.openxmlformats.org/officeDocument/2006/relationships/image" Target="../media/image288.png"/><Relationship Id="rId10" Type="http://schemas.openxmlformats.org/officeDocument/2006/relationships/image" Target="../media/image293.emf"/><Relationship Id="rId4" Type="http://schemas.openxmlformats.org/officeDocument/2006/relationships/image" Target="../media/image287.png"/><Relationship Id="rId9" Type="http://schemas.openxmlformats.org/officeDocument/2006/relationships/image" Target="../media/image29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emf"/><Relationship Id="rId13" Type="http://schemas.openxmlformats.org/officeDocument/2006/relationships/image" Target="../media/image306.emf"/><Relationship Id="rId3" Type="http://schemas.openxmlformats.org/officeDocument/2006/relationships/image" Target="../media/image296.png"/><Relationship Id="rId7" Type="http://schemas.openxmlformats.org/officeDocument/2006/relationships/image" Target="../media/image300.emf"/><Relationship Id="rId12" Type="http://schemas.openxmlformats.org/officeDocument/2006/relationships/image" Target="../media/image305.emf"/><Relationship Id="rId2" Type="http://schemas.openxmlformats.org/officeDocument/2006/relationships/image" Target="../media/image1.emf"/><Relationship Id="rId16" Type="http://schemas.openxmlformats.org/officeDocument/2006/relationships/image" Target="../media/image2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emf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emf"/><Relationship Id="rId4" Type="http://schemas.openxmlformats.org/officeDocument/2006/relationships/image" Target="../media/image297.png"/><Relationship Id="rId9" Type="http://schemas.openxmlformats.org/officeDocument/2006/relationships/image" Target="../media/image302.emf"/><Relationship Id="rId14" Type="http://schemas.openxmlformats.org/officeDocument/2006/relationships/image" Target="../media/image30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emf"/><Relationship Id="rId18" Type="http://schemas.openxmlformats.org/officeDocument/2006/relationships/image" Target="../media/image323.png"/><Relationship Id="rId3" Type="http://schemas.openxmlformats.org/officeDocument/2006/relationships/image" Target="../media/image309.emf"/><Relationship Id="rId21" Type="http://schemas.openxmlformats.org/officeDocument/2006/relationships/image" Target="../media/image292.emf"/><Relationship Id="rId7" Type="http://schemas.openxmlformats.org/officeDocument/2006/relationships/image" Target="../media/image313.png"/><Relationship Id="rId12" Type="http://schemas.openxmlformats.org/officeDocument/2006/relationships/image" Target="../media/image318.emf"/><Relationship Id="rId17" Type="http://schemas.openxmlformats.org/officeDocument/2006/relationships/image" Target="../media/image32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1.png"/><Relationship Id="rId20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11" Type="http://schemas.openxmlformats.org/officeDocument/2006/relationships/image" Target="../media/image317.emf"/><Relationship Id="rId5" Type="http://schemas.openxmlformats.org/officeDocument/2006/relationships/image" Target="../media/image311.emf"/><Relationship Id="rId15" Type="http://schemas.openxmlformats.org/officeDocument/2006/relationships/image" Target="../media/image1.emf"/><Relationship Id="rId10" Type="http://schemas.openxmlformats.org/officeDocument/2006/relationships/image" Target="../media/image316.emf"/><Relationship Id="rId19" Type="http://schemas.openxmlformats.org/officeDocument/2006/relationships/image" Target="../media/image324.emf"/><Relationship Id="rId4" Type="http://schemas.openxmlformats.org/officeDocument/2006/relationships/image" Target="../media/image310.emf"/><Relationship Id="rId9" Type="http://schemas.openxmlformats.org/officeDocument/2006/relationships/image" Target="../media/image315.emf"/><Relationship Id="rId14" Type="http://schemas.openxmlformats.org/officeDocument/2006/relationships/image" Target="../media/image32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emf"/><Relationship Id="rId7" Type="http://schemas.openxmlformats.org/officeDocument/2006/relationships/image" Target="../media/image331.emf"/><Relationship Id="rId2" Type="http://schemas.openxmlformats.org/officeDocument/2006/relationships/image" Target="../media/image3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emf"/><Relationship Id="rId5" Type="http://schemas.openxmlformats.org/officeDocument/2006/relationships/image" Target="../media/image329.emf"/><Relationship Id="rId4" Type="http://schemas.openxmlformats.org/officeDocument/2006/relationships/image" Target="../media/image32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178.png"/><Relationship Id="rId7" Type="http://schemas.openxmlformats.org/officeDocument/2006/relationships/image" Target="../media/image333.emf"/><Relationship Id="rId12" Type="http://schemas.openxmlformats.org/officeDocument/2006/relationships/image" Target="../media/image18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emf"/><Relationship Id="rId11" Type="http://schemas.openxmlformats.org/officeDocument/2006/relationships/image" Target="../media/image181.emf"/><Relationship Id="rId5" Type="http://schemas.openxmlformats.org/officeDocument/2006/relationships/image" Target="../media/image177.png"/><Relationship Id="rId10" Type="http://schemas.openxmlformats.org/officeDocument/2006/relationships/image" Target="../media/image180.png"/><Relationship Id="rId4" Type="http://schemas.openxmlformats.org/officeDocument/2006/relationships/image" Target="../media/image176.png"/><Relationship Id="rId9" Type="http://schemas.openxmlformats.org/officeDocument/2006/relationships/image" Target="../media/image1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sv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7.svg"/><Relationship Id="rId4" Type="http://schemas.openxmlformats.org/officeDocument/2006/relationships/image" Target="../media/image3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emf"/><Relationship Id="rId13" Type="http://schemas.openxmlformats.org/officeDocument/2006/relationships/image" Target="../media/image341.png"/><Relationship Id="rId18" Type="http://schemas.openxmlformats.org/officeDocument/2006/relationships/image" Target="../media/image346.png"/><Relationship Id="rId3" Type="http://schemas.openxmlformats.org/officeDocument/2006/relationships/image" Target="../media/image169.emf"/><Relationship Id="rId21" Type="http://schemas.openxmlformats.org/officeDocument/2006/relationships/image" Target="../media/image348.emf"/><Relationship Id="rId7" Type="http://schemas.openxmlformats.org/officeDocument/2006/relationships/image" Target="../media/image172.emf"/><Relationship Id="rId12" Type="http://schemas.openxmlformats.org/officeDocument/2006/relationships/image" Target="../media/image340.emf"/><Relationship Id="rId17" Type="http://schemas.openxmlformats.org/officeDocument/2006/relationships/image" Target="../media/image345.emf"/><Relationship Id="rId2" Type="http://schemas.openxmlformats.org/officeDocument/2006/relationships/image" Target="../media/image168.png"/><Relationship Id="rId16" Type="http://schemas.openxmlformats.org/officeDocument/2006/relationships/image" Target="../media/image344.emf"/><Relationship Id="rId20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emf"/><Relationship Id="rId11" Type="http://schemas.openxmlformats.org/officeDocument/2006/relationships/image" Target="../media/image339.png"/><Relationship Id="rId5" Type="http://schemas.openxmlformats.org/officeDocument/2006/relationships/image" Target="../media/image170.png"/><Relationship Id="rId15" Type="http://schemas.openxmlformats.org/officeDocument/2006/relationships/image" Target="../media/image343.emf"/><Relationship Id="rId10" Type="http://schemas.openxmlformats.org/officeDocument/2006/relationships/image" Target="../media/image338.emf"/><Relationship Id="rId19" Type="http://schemas.openxmlformats.org/officeDocument/2006/relationships/image" Target="../media/image176.png"/><Relationship Id="rId4" Type="http://schemas.openxmlformats.org/officeDocument/2006/relationships/image" Target="../media/image1.emf"/><Relationship Id="rId9" Type="http://schemas.openxmlformats.org/officeDocument/2006/relationships/image" Target="../media/image174.emf"/><Relationship Id="rId14" Type="http://schemas.openxmlformats.org/officeDocument/2006/relationships/image" Target="../media/image342.emf"/><Relationship Id="rId22" Type="http://schemas.openxmlformats.org/officeDocument/2006/relationships/image" Target="../media/image17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50.png"/><Relationship Id="rId7" Type="http://schemas.openxmlformats.org/officeDocument/2006/relationships/image" Target="../media/image87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Relationship Id="rId9" Type="http://schemas.openxmlformats.org/officeDocument/2006/relationships/image" Target="../media/image3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emf"/><Relationship Id="rId13" Type="http://schemas.openxmlformats.org/officeDocument/2006/relationships/image" Target="../media/image366.png"/><Relationship Id="rId18" Type="http://schemas.openxmlformats.org/officeDocument/2006/relationships/image" Target="../media/image25.png"/><Relationship Id="rId3" Type="http://schemas.openxmlformats.org/officeDocument/2006/relationships/image" Target="../media/image357.png"/><Relationship Id="rId21" Type="http://schemas.openxmlformats.org/officeDocument/2006/relationships/image" Target="../media/image24.png"/><Relationship Id="rId7" Type="http://schemas.openxmlformats.org/officeDocument/2006/relationships/image" Target="../media/image361.emf"/><Relationship Id="rId12" Type="http://schemas.openxmlformats.org/officeDocument/2006/relationships/image" Target="../media/image365.png"/><Relationship Id="rId17" Type="http://schemas.openxmlformats.org/officeDocument/2006/relationships/image" Target="../media/image29.png"/><Relationship Id="rId2" Type="http://schemas.openxmlformats.org/officeDocument/2006/relationships/image" Target="../media/image356.png"/><Relationship Id="rId16" Type="http://schemas.openxmlformats.org/officeDocument/2006/relationships/image" Target="../media/image369.png"/><Relationship Id="rId20" Type="http://schemas.openxmlformats.org/officeDocument/2006/relationships/image" Target="../media/image3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emf"/><Relationship Id="rId11" Type="http://schemas.openxmlformats.org/officeDocument/2006/relationships/image" Target="../media/image364.png"/><Relationship Id="rId5" Type="http://schemas.openxmlformats.org/officeDocument/2006/relationships/image" Target="../media/image359.png"/><Relationship Id="rId15" Type="http://schemas.openxmlformats.org/officeDocument/2006/relationships/image" Target="../media/image368.emf"/><Relationship Id="rId23" Type="http://schemas.openxmlformats.org/officeDocument/2006/relationships/image" Target="../media/image372.emf"/><Relationship Id="rId10" Type="http://schemas.openxmlformats.org/officeDocument/2006/relationships/image" Target="../media/image363.png"/><Relationship Id="rId19" Type="http://schemas.openxmlformats.org/officeDocument/2006/relationships/image" Target="../media/image101.png"/><Relationship Id="rId4" Type="http://schemas.openxmlformats.org/officeDocument/2006/relationships/image" Target="../media/image358.png"/><Relationship Id="rId9" Type="http://schemas.openxmlformats.org/officeDocument/2006/relationships/image" Target="../media/image1.emf"/><Relationship Id="rId14" Type="http://schemas.openxmlformats.org/officeDocument/2006/relationships/image" Target="../media/image367.emf"/><Relationship Id="rId22" Type="http://schemas.openxmlformats.org/officeDocument/2006/relationships/image" Target="../media/image37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0.emf"/><Relationship Id="rId18" Type="http://schemas.openxmlformats.org/officeDocument/2006/relationships/image" Target="../media/image15.emf"/><Relationship Id="rId26" Type="http://schemas.openxmlformats.org/officeDocument/2006/relationships/image" Target="../media/image24.png"/><Relationship Id="rId3" Type="http://schemas.openxmlformats.org/officeDocument/2006/relationships/image" Target="../media/image2.emf"/><Relationship Id="rId21" Type="http://schemas.openxmlformats.org/officeDocument/2006/relationships/image" Target="../media/image18.emf"/><Relationship Id="rId7" Type="http://schemas.openxmlformats.org/officeDocument/2006/relationships/image" Target="../media/image48.emf"/><Relationship Id="rId12" Type="http://schemas.openxmlformats.org/officeDocument/2006/relationships/image" Target="../media/image9.emf"/><Relationship Id="rId17" Type="http://schemas.openxmlformats.org/officeDocument/2006/relationships/image" Target="../media/image14.emf"/><Relationship Id="rId25" Type="http://schemas.openxmlformats.org/officeDocument/2006/relationships/image" Target="../media/image22.emf"/><Relationship Id="rId2" Type="http://schemas.openxmlformats.org/officeDocument/2006/relationships/image" Target="../media/image1.emf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8.emf"/><Relationship Id="rId24" Type="http://schemas.openxmlformats.org/officeDocument/2006/relationships/image" Target="../media/image21.emf"/><Relationship Id="rId5" Type="http://schemas.openxmlformats.org/officeDocument/2006/relationships/image" Target="../media/image4.emf"/><Relationship Id="rId15" Type="http://schemas.openxmlformats.org/officeDocument/2006/relationships/image" Target="../media/image12.emf"/><Relationship Id="rId23" Type="http://schemas.openxmlformats.org/officeDocument/2006/relationships/image" Target="../media/image20.emf"/><Relationship Id="rId28" Type="http://schemas.openxmlformats.org/officeDocument/2006/relationships/image" Target="../media/image26.png"/><Relationship Id="rId10" Type="http://schemas.openxmlformats.org/officeDocument/2006/relationships/image" Target="../media/image7.emf"/><Relationship Id="rId19" Type="http://schemas.openxmlformats.org/officeDocument/2006/relationships/image" Target="../media/image16.emf"/><Relationship Id="rId4" Type="http://schemas.openxmlformats.org/officeDocument/2006/relationships/image" Target="../media/image3.emf"/><Relationship Id="rId9" Type="http://schemas.openxmlformats.org/officeDocument/2006/relationships/image" Target="../media/image6.emf"/><Relationship Id="rId14" Type="http://schemas.openxmlformats.org/officeDocument/2006/relationships/image" Target="../media/image11.emf"/><Relationship Id="rId22" Type="http://schemas.openxmlformats.org/officeDocument/2006/relationships/image" Target="../media/image19.emf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8.emf"/><Relationship Id="rId13" Type="http://schemas.openxmlformats.org/officeDocument/2006/relationships/image" Target="../media/image382.emf"/><Relationship Id="rId18" Type="http://schemas.openxmlformats.org/officeDocument/2006/relationships/image" Target="../media/image387.png"/><Relationship Id="rId26" Type="http://schemas.openxmlformats.org/officeDocument/2006/relationships/image" Target="../media/image394.png"/><Relationship Id="rId3" Type="http://schemas.openxmlformats.org/officeDocument/2006/relationships/image" Target="../media/image374.png"/><Relationship Id="rId21" Type="http://schemas.openxmlformats.org/officeDocument/2006/relationships/image" Target="../media/image390.png"/><Relationship Id="rId7" Type="http://schemas.openxmlformats.org/officeDocument/2006/relationships/image" Target="../media/image377.emf"/><Relationship Id="rId12" Type="http://schemas.openxmlformats.org/officeDocument/2006/relationships/image" Target="../media/image381.emf"/><Relationship Id="rId17" Type="http://schemas.openxmlformats.org/officeDocument/2006/relationships/image" Target="../media/image386.png"/><Relationship Id="rId25" Type="http://schemas.openxmlformats.org/officeDocument/2006/relationships/image" Target="../media/image393.png"/><Relationship Id="rId2" Type="http://schemas.openxmlformats.org/officeDocument/2006/relationships/image" Target="../media/image373.png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11" Type="http://schemas.openxmlformats.org/officeDocument/2006/relationships/image" Target="../media/image362.emf"/><Relationship Id="rId24" Type="http://schemas.openxmlformats.org/officeDocument/2006/relationships/image" Target="../media/image392.png"/><Relationship Id="rId5" Type="http://schemas.openxmlformats.org/officeDocument/2006/relationships/image" Target="../media/image376.png"/><Relationship Id="rId15" Type="http://schemas.openxmlformats.org/officeDocument/2006/relationships/image" Target="../media/image384.png"/><Relationship Id="rId23" Type="http://schemas.openxmlformats.org/officeDocument/2006/relationships/image" Target="../media/image391.png"/><Relationship Id="rId10" Type="http://schemas.openxmlformats.org/officeDocument/2006/relationships/image" Target="../media/image380.emf"/><Relationship Id="rId19" Type="http://schemas.openxmlformats.org/officeDocument/2006/relationships/image" Target="../media/image388.emf"/><Relationship Id="rId4" Type="http://schemas.openxmlformats.org/officeDocument/2006/relationships/image" Target="../media/image375.png"/><Relationship Id="rId9" Type="http://schemas.openxmlformats.org/officeDocument/2006/relationships/image" Target="../media/image379.emf"/><Relationship Id="rId14" Type="http://schemas.openxmlformats.org/officeDocument/2006/relationships/image" Target="../media/image383.emf"/><Relationship Id="rId22" Type="http://schemas.openxmlformats.org/officeDocument/2006/relationships/image" Target="../media/image102.png"/><Relationship Id="rId27" Type="http://schemas.openxmlformats.org/officeDocument/2006/relationships/image" Target="../media/image39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emf"/><Relationship Id="rId13" Type="http://schemas.openxmlformats.org/officeDocument/2006/relationships/image" Target="../media/image406.emf"/><Relationship Id="rId18" Type="http://schemas.openxmlformats.org/officeDocument/2006/relationships/image" Target="../media/image411.png"/><Relationship Id="rId26" Type="http://schemas.openxmlformats.org/officeDocument/2006/relationships/image" Target="../media/image419.emf"/><Relationship Id="rId3" Type="http://schemas.openxmlformats.org/officeDocument/2006/relationships/image" Target="../media/image397.png"/><Relationship Id="rId21" Type="http://schemas.openxmlformats.org/officeDocument/2006/relationships/image" Target="../media/image414.png"/><Relationship Id="rId7" Type="http://schemas.openxmlformats.org/officeDocument/2006/relationships/image" Target="../media/image400.emf"/><Relationship Id="rId12" Type="http://schemas.openxmlformats.org/officeDocument/2006/relationships/image" Target="../media/image405.emf"/><Relationship Id="rId17" Type="http://schemas.openxmlformats.org/officeDocument/2006/relationships/image" Target="../media/image410.png"/><Relationship Id="rId25" Type="http://schemas.openxmlformats.org/officeDocument/2006/relationships/image" Target="../media/image418.emf"/><Relationship Id="rId2" Type="http://schemas.openxmlformats.org/officeDocument/2006/relationships/image" Target="../media/image396.png"/><Relationship Id="rId16" Type="http://schemas.openxmlformats.org/officeDocument/2006/relationships/image" Target="../media/image409.emf"/><Relationship Id="rId20" Type="http://schemas.openxmlformats.org/officeDocument/2006/relationships/image" Target="../media/image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11" Type="http://schemas.openxmlformats.org/officeDocument/2006/relationships/image" Target="../media/image404.emf"/><Relationship Id="rId24" Type="http://schemas.openxmlformats.org/officeDocument/2006/relationships/image" Target="../media/image417.emf"/><Relationship Id="rId5" Type="http://schemas.openxmlformats.org/officeDocument/2006/relationships/image" Target="../media/image399.png"/><Relationship Id="rId15" Type="http://schemas.openxmlformats.org/officeDocument/2006/relationships/image" Target="../media/image408.emf"/><Relationship Id="rId23" Type="http://schemas.openxmlformats.org/officeDocument/2006/relationships/image" Target="../media/image416.emf"/><Relationship Id="rId10" Type="http://schemas.openxmlformats.org/officeDocument/2006/relationships/image" Target="../media/image403.emf"/><Relationship Id="rId19" Type="http://schemas.openxmlformats.org/officeDocument/2006/relationships/image" Target="../media/image412.png"/><Relationship Id="rId4" Type="http://schemas.openxmlformats.org/officeDocument/2006/relationships/image" Target="../media/image398.png"/><Relationship Id="rId9" Type="http://schemas.openxmlformats.org/officeDocument/2006/relationships/image" Target="../media/image402.emf"/><Relationship Id="rId14" Type="http://schemas.openxmlformats.org/officeDocument/2006/relationships/image" Target="../media/image407.emf"/><Relationship Id="rId22" Type="http://schemas.openxmlformats.org/officeDocument/2006/relationships/image" Target="../media/image41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hart" Target="../charts/chart1.xml"/><Relationship Id="rId3" Type="http://schemas.openxmlformats.org/officeDocument/2006/relationships/image" Target="../media/image2.emf"/><Relationship Id="rId7" Type="http://schemas.openxmlformats.org/officeDocument/2006/relationships/image" Target="../media/image48.emf"/><Relationship Id="rId12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image" Target="../media/image24.png"/><Relationship Id="rId5" Type="http://schemas.openxmlformats.org/officeDocument/2006/relationships/image" Target="../media/image4.emf"/><Relationship Id="rId15" Type="http://schemas.openxmlformats.org/officeDocument/2006/relationships/chart" Target="../charts/chart3.xml"/><Relationship Id="rId10" Type="http://schemas.openxmlformats.org/officeDocument/2006/relationships/image" Target="../media/image7.emf"/><Relationship Id="rId4" Type="http://schemas.openxmlformats.org/officeDocument/2006/relationships/image" Target="../media/image3.emf"/><Relationship Id="rId9" Type="http://schemas.openxmlformats.org/officeDocument/2006/relationships/image" Target="../media/image6.emf"/><Relationship Id="rId1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emf"/><Relationship Id="rId18" Type="http://schemas.openxmlformats.org/officeDocument/2006/relationships/image" Target="../media/image61.png"/><Relationship Id="rId26" Type="http://schemas.openxmlformats.org/officeDocument/2006/relationships/image" Target="../media/image69.emf"/><Relationship Id="rId21" Type="http://schemas.openxmlformats.org/officeDocument/2006/relationships/image" Target="../media/image64.svg"/><Relationship Id="rId34" Type="http://schemas.openxmlformats.org/officeDocument/2006/relationships/image" Target="../media/image77.svg"/><Relationship Id="rId7" Type="http://schemas.openxmlformats.org/officeDocument/2006/relationships/image" Target="../media/image54.png"/><Relationship Id="rId12" Type="http://schemas.openxmlformats.org/officeDocument/2006/relationships/image" Target="../media/image55.emf"/><Relationship Id="rId17" Type="http://schemas.openxmlformats.org/officeDocument/2006/relationships/image" Target="../media/image60.emf"/><Relationship Id="rId25" Type="http://schemas.openxmlformats.org/officeDocument/2006/relationships/image" Target="../media/image68.svg"/><Relationship Id="rId33" Type="http://schemas.openxmlformats.org/officeDocument/2006/relationships/image" Target="../media/image76.png"/><Relationship Id="rId2" Type="http://schemas.openxmlformats.org/officeDocument/2006/relationships/image" Target="../media/image49.png"/><Relationship Id="rId16" Type="http://schemas.openxmlformats.org/officeDocument/2006/relationships/image" Target="../media/image59.emf"/><Relationship Id="rId20" Type="http://schemas.openxmlformats.org/officeDocument/2006/relationships/image" Target="../media/image63.png"/><Relationship Id="rId29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11" Type="http://schemas.openxmlformats.org/officeDocument/2006/relationships/image" Target="../media/image54.svg"/><Relationship Id="rId24" Type="http://schemas.openxmlformats.org/officeDocument/2006/relationships/image" Target="../media/image67.png"/><Relationship Id="rId32" Type="http://schemas.openxmlformats.org/officeDocument/2006/relationships/image" Target="../media/image75.svg"/><Relationship Id="rId37" Type="http://schemas.openxmlformats.org/officeDocument/2006/relationships/image" Target="../media/image80.emf"/><Relationship Id="rId5" Type="http://schemas.openxmlformats.org/officeDocument/2006/relationships/image" Target="../media/image52.png"/><Relationship Id="rId15" Type="http://schemas.openxmlformats.org/officeDocument/2006/relationships/image" Target="../media/image58.emf"/><Relationship Id="rId23" Type="http://schemas.openxmlformats.org/officeDocument/2006/relationships/image" Target="../media/image66.emf"/><Relationship Id="rId28" Type="http://schemas.openxmlformats.org/officeDocument/2006/relationships/image" Target="../media/image71.svg"/><Relationship Id="rId36" Type="http://schemas.openxmlformats.org/officeDocument/2006/relationships/image" Target="../media/image79.svg"/><Relationship Id="rId10" Type="http://schemas.openxmlformats.org/officeDocument/2006/relationships/image" Target="../media/image53.png"/><Relationship Id="rId19" Type="http://schemas.openxmlformats.org/officeDocument/2006/relationships/image" Target="../media/image62.svg"/><Relationship Id="rId31" Type="http://schemas.openxmlformats.org/officeDocument/2006/relationships/image" Target="../media/image74.png"/><Relationship Id="rId4" Type="http://schemas.openxmlformats.org/officeDocument/2006/relationships/image" Target="../media/image49.emf"/><Relationship Id="rId9" Type="http://schemas.openxmlformats.org/officeDocument/2006/relationships/image" Target="../media/image52.emf"/><Relationship Id="rId14" Type="http://schemas.openxmlformats.org/officeDocument/2006/relationships/image" Target="../media/image57.emf"/><Relationship Id="rId22" Type="http://schemas.openxmlformats.org/officeDocument/2006/relationships/image" Target="../media/image65.emf"/><Relationship Id="rId27" Type="http://schemas.openxmlformats.org/officeDocument/2006/relationships/image" Target="../media/image70.png"/><Relationship Id="rId30" Type="http://schemas.openxmlformats.org/officeDocument/2006/relationships/image" Target="../media/image73.emf"/><Relationship Id="rId35" Type="http://schemas.openxmlformats.org/officeDocument/2006/relationships/image" Target="../media/image78.png"/><Relationship Id="rId8" Type="http://schemas.openxmlformats.org/officeDocument/2006/relationships/image" Target="../media/image51.emf"/><Relationship Id="rId3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8DF1DF3-2DC4-1366-0091-DCF34CFB0963}"/>
              </a:ext>
            </a:extLst>
          </p:cNvPr>
          <p:cNvSpPr/>
          <p:nvPr/>
        </p:nvSpPr>
        <p:spPr>
          <a:xfrm>
            <a:off x="180792" y="1247312"/>
            <a:ext cx="1610955" cy="2455420"/>
          </a:xfrm>
          <a:prstGeom prst="roundRect">
            <a:avLst>
              <a:gd name="adj" fmla="val 3449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BA8FD3-7713-9C7D-953B-951175BA062C}"/>
              </a:ext>
            </a:extLst>
          </p:cNvPr>
          <p:cNvSpPr/>
          <p:nvPr/>
        </p:nvSpPr>
        <p:spPr>
          <a:xfrm rot="10800000">
            <a:off x="1653125" y="1235595"/>
            <a:ext cx="427092" cy="1584726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6A51629-8C1E-7534-B6AF-6692B3C20367}"/>
              </a:ext>
            </a:extLst>
          </p:cNvPr>
          <p:cNvSpPr/>
          <p:nvPr/>
        </p:nvSpPr>
        <p:spPr>
          <a:xfrm>
            <a:off x="2073345" y="1268080"/>
            <a:ext cx="3965724" cy="2455419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505F1-0D8C-3813-0E8B-B68D1B9A8196}"/>
              </a:ext>
            </a:extLst>
          </p:cNvPr>
          <p:cNvSpPr txBox="1"/>
          <p:nvPr/>
        </p:nvSpPr>
        <p:spPr>
          <a:xfrm>
            <a:off x="4229582" y="1201345"/>
            <a:ext cx="965731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D9B0DA-3B22-B851-3909-ED0310017A9C}"/>
              </a:ext>
            </a:extLst>
          </p:cNvPr>
          <p:cNvGrpSpPr/>
          <p:nvPr/>
        </p:nvGrpSpPr>
        <p:grpSpPr>
          <a:xfrm>
            <a:off x="4504608" y="1896003"/>
            <a:ext cx="226155" cy="219097"/>
            <a:chOff x="8728251" y="2434081"/>
            <a:chExt cx="271256" cy="28510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09D0286-6603-B42C-9936-04800658BC83}"/>
                </a:ext>
              </a:extLst>
            </p:cNvPr>
            <p:cNvSpPr/>
            <p:nvPr/>
          </p:nvSpPr>
          <p:spPr>
            <a:xfrm>
              <a:off x="8728251" y="2434081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9B9E83-17B2-13BB-E7E9-5C1DC5183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566104">
              <a:off x="8793649" y="2499416"/>
              <a:ext cx="140472" cy="15443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9FBC83-EE4D-9739-7C4D-EEADD3FAA139}"/>
              </a:ext>
            </a:extLst>
          </p:cNvPr>
          <p:cNvGrpSpPr/>
          <p:nvPr/>
        </p:nvGrpSpPr>
        <p:grpSpPr>
          <a:xfrm>
            <a:off x="4485598" y="2393857"/>
            <a:ext cx="201857" cy="205274"/>
            <a:chOff x="9335283" y="2105738"/>
            <a:chExt cx="271256" cy="28510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8098E5-5185-D8BC-BB73-7F27CD285980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2A6BB2-5E5E-EA47-35C8-74083987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2645B6E-0525-A906-57FA-14A4B9EA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613495">
            <a:off x="3145807" y="3261091"/>
            <a:ext cx="720432" cy="1266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60384D-4FCE-950E-C180-A7DA797D3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613495">
            <a:off x="3746179" y="3236718"/>
            <a:ext cx="672404" cy="160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B7FE73-458D-9ACA-7048-8E319FED3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13495">
            <a:off x="4452161" y="3170709"/>
            <a:ext cx="499500" cy="1607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F90902-2517-6EE1-923F-0B1B830D4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13495">
            <a:off x="4882616" y="3187210"/>
            <a:ext cx="542726" cy="16079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192DA19-677A-7A3C-D7F0-FDAB2749EB23}"/>
              </a:ext>
            </a:extLst>
          </p:cNvPr>
          <p:cNvGrpSpPr/>
          <p:nvPr/>
        </p:nvGrpSpPr>
        <p:grpSpPr>
          <a:xfrm>
            <a:off x="3870471" y="2393857"/>
            <a:ext cx="201857" cy="205274"/>
            <a:chOff x="9335283" y="2105738"/>
            <a:chExt cx="271256" cy="28510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5504022-4B38-ED66-7C58-AAE685DEDD5D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616E217-0777-853A-F39F-E8E13BF6B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FD6CAD3-5393-DED0-257B-5901C3F9226D}"/>
              </a:ext>
            </a:extLst>
          </p:cNvPr>
          <p:cNvCxnSpPr>
            <a:cxnSpLocks/>
            <a:stCxn id="13" idx="5"/>
            <a:endCxn id="68" idx="0"/>
          </p:cNvCxnSpPr>
          <p:nvPr/>
        </p:nvCxnSpPr>
        <p:spPr>
          <a:xfrm>
            <a:off x="4697643" y="2083014"/>
            <a:ext cx="730915" cy="3143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9D97012-E917-517F-0E3A-E23546EBA771}"/>
              </a:ext>
            </a:extLst>
          </p:cNvPr>
          <p:cNvCxnSpPr>
            <a:cxnSpLocks/>
            <a:stCxn id="42" idx="5"/>
            <a:endCxn id="19" idx="3"/>
          </p:cNvCxnSpPr>
          <p:nvPr/>
        </p:nvCxnSpPr>
        <p:spPr>
          <a:xfrm>
            <a:off x="4042767" y="2569069"/>
            <a:ext cx="256730" cy="4913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961FFF-D046-4608-B5EB-7D12ED4D61AC}"/>
              </a:ext>
            </a:extLst>
          </p:cNvPr>
          <p:cNvCxnSpPr>
            <a:cxnSpLocks/>
            <a:stCxn id="42" idx="3"/>
            <a:endCxn id="18" idx="3"/>
          </p:cNvCxnSpPr>
          <p:nvPr/>
        </p:nvCxnSpPr>
        <p:spPr>
          <a:xfrm flipH="1">
            <a:off x="3738647" y="2569069"/>
            <a:ext cx="161385" cy="4803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5870732-C3FE-4F3B-B66D-034B7951962F}"/>
              </a:ext>
            </a:extLst>
          </p:cNvPr>
          <p:cNvCxnSpPr>
            <a:cxnSpLocks/>
            <a:stCxn id="16" idx="3"/>
            <a:endCxn id="19" idx="3"/>
          </p:cNvCxnSpPr>
          <p:nvPr/>
        </p:nvCxnSpPr>
        <p:spPr>
          <a:xfrm flipH="1">
            <a:off x="4299497" y="2569069"/>
            <a:ext cx="215662" cy="4913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6FE4E21-ADBE-C8EB-3010-15FF329DC4DE}"/>
              </a:ext>
            </a:extLst>
          </p:cNvPr>
          <p:cNvCxnSpPr>
            <a:cxnSpLocks/>
            <a:stCxn id="16" idx="5"/>
            <a:endCxn id="20" idx="3"/>
          </p:cNvCxnSpPr>
          <p:nvPr/>
        </p:nvCxnSpPr>
        <p:spPr>
          <a:xfrm>
            <a:off x="4657894" y="2569069"/>
            <a:ext cx="205303" cy="4913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5994DA-BEC6-285C-7186-94745BB5D624}"/>
              </a:ext>
            </a:extLst>
          </p:cNvPr>
          <p:cNvGrpSpPr/>
          <p:nvPr/>
        </p:nvGrpSpPr>
        <p:grpSpPr>
          <a:xfrm>
            <a:off x="5327629" y="2397345"/>
            <a:ext cx="201857" cy="205274"/>
            <a:chOff x="9335283" y="2105738"/>
            <a:chExt cx="271256" cy="28510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852963D-70A6-96FC-B56D-46A6C8E28B9A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3104F7D-A89B-73AA-DDE1-FA0D7EE11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AAE4B9-834C-E30D-B762-0899876D231C}"/>
              </a:ext>
            </a:extLst>
          </p:cNvPr>
          <p:cNvCxnSpPr>
            <a:cxnSpLocks/>
            <a:stCxn id="68" idx="3"/>
            <a:endCxn id="20" idx="3"/>
          </p:cNvCxnSpPr>
          <p:nvPr/>
        </p:nvCxnSpPr>
        <p:spPr>
          <a:xfrm flipH="1">
            <a:off x="4863197" y="2572557"/>
            <a:ext cx="493993" cy="4878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39C2A3A-32C5-A111-FA2F-BE28E4B3FA80}"/>
              </a:ext>
            </a:extLst>
          </p:cNvPr>
          <p:cNvCxnSpPr>
            <a:cxnSpLocks/>
            <a:stCxn id="13" idx="3"/>
            <a:endCxn id="42" idx="7"/>
          </p:cNvCxnSpPr>
          <p:nvPr/>
        </p:nvCxnSpPr>
        <p:spPr>
          <a:xfrm flipH="1">
            <a:off x="4042767" y="2083014"/>
            <a:ext cx="494961" cy="3409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461EAA4-DCF4-E6A1-9EA0-C8CFCEA02545}"/>
              </a:ext>
            </a:extLst>
          </p:cNvPr>
          <p:cNvCxnSpPr>
            <a:cxnSpLocks/>
            <a:stCxn id="13" idx="4"/>
            <a:endCxn id="16" idx="0"/>
          </p:cNvCxnSpPr>
          <p:nvPr/>
        </p:nvCxnSpPr>
        <p:spPr>
          <a:xfrm flipH="1">
            <a:off x="4586527" y="2115100"/>
            <a:ext cx="31159" cy="2787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Left-Right Arrow 104">
            <a:extLst>
              <a:ext uri="{FF2B5EF4-FFF2-40B4-BE49-F238E27FC236}">
                <a16:creationId xmlns:a16="http://schemas.microsoft.com/office/drawing/2014/main" id="{2C775EBE-3003-6835-F4A3-845C4992C53B}"/>
              </a:ext>
            </a:extLst>
          </p:cNvPr>
          <p:cNvSpPr/>
          <p:nvPr/>
        </p:nvSpPr>
        <p:spPr>
          <a:xfrm>
            <a:off x="3502586" y="2367313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A8384EB-9E6D-CAEE-D87C-44B98E30F1CA}"/>
              </a:ext>
            </a:extLst>
          </p:cNvPr>
          <p:cNvSpPr/>
          <p:nvPr/>
        </p:nvSpPr>
        <p:spPr>
          <a:xfrm>
            <a:off x="2880234" y="1216392"/>
            <a:ext cx="554584" cy="2460944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-Right Arrow 115">
            <a:extLst>
              <a:ext uri="{FF2B5EF4-FFF2-40B4-BE49-F238E27FC236}">
                <a16:creationId xmlns:a16="http://schemas.microsoft.com/office/drawing/2014/main" id="{33E1939A-799D-3052-7122-8FE2B8EF5D9B}"/>
              </a:ext>
            </a:extLst>
          </p:cNvPr>
          <p:cNvSpPr/>
          <p:nvPr/>
        </p:nvSpPr>
        <p:spPr>
          <a:xfrm>
            <a:off x="1365119" y="1907130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C83FD5BE-06A3-B320-815A-15AB62A4A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85" y="1890791"/>
            <a:ext cx="499500" cy="160799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F5CBA39-C977-4691-40CF-7875FAA81FA1}"/>
              </a:ext>
            </a:extLst>
          </p:cNvPr>
          <p:cNvSpPr txBox="1"/>
          <p:nvPr/>
        </p:nvSpPr>
        <p:spPr>
          <a:xfrm rot="16200000">
            <a:off x="1570452" y="1863582"/>
            <a:ext cx="817140" cy="330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EA638-AF0C-3E47-6583-3CA39E07AE48}"/>
              </a:ext>
            </a:extLst>
          </p:cNvPr>
          <p:cNvGrpSpPr/>
          <p:nvPr/>
        </p:nvGrpSpPr>
        <p:grpSpPr>
          <a:xfrm>
            <a:off x="178434" y="2890601"/>
            <a:ext cx="1321509" cy="688745"/>
            <a:chOff x="770002" y="4684742"/>
            <a:chExt cx="1478894" cy="75972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0DF950A-4729-DABC-C8D3-D8BB00DC395D}"/>
                </a:ext>
              </a:extLst>
            </p:cNvPr>
            <p:cNvCxnSpPr>
              <a:cxnSpLocks/>
              <a:stCxn id="122" idx="3"/>
              <a:endCxn id="119" idx="0"/>
            </p:cNvCxnSpPr>
            <p:nvPr/>
          </p:nvCxnSpPr>
          <p:spPr>
            <a:xfrm flipH="1">
              <a:off x="1234195" y="4878011"/>
              <a:ext cx="263128" cy="39731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5788A415-34AD-6C1E-3193-EE415736F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266498">
              <a:off x="770002" y="5269459"/>
              <a:ext cx="864443" cy="17501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9737F083-8046-7C41-B844-D0CFBAC32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151967">
              <a:off x="1750383" y="5247453"/>
              <a:ext cx="498513" cy="180313"/>
            </a:xfrm>
            <a:prstGeom prst="rect">
              <a:avLst/>
            </a:prstGeom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7862C04-12E5-CFC5-F66D-0EBEC19992A3}"/>
                </a:ext>
              </a:extLst>
            </p:cNvPr>
            <p:cNvGrpSpPr/>
            <p:nvPr/>
          </p:nvGrpSpPr>
          <p:grpSpPr>
            <a:xfrm>
              <a:off x="1464241" y="4684742"/>
              <a:ext cx="225897" cy="226430"/>
              <a:chOff x="9335283" y="2105738"/>
              <a:chExt cx="271256" cy="285108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067F4CA-8696-3BA8-C2FB-3F397BD03ABF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986DFB26-419E-147F-2689-E06D11D99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83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1BF6E654-482E-E922-6FD2-07ACB9725733}"/>
                </a:ext>
              </a:extLst>
            </p:cNvPr>
            <p:cNvCxnSpPr>
              <a:cxnSpLocks/>
              <a:stCxn id="122" idx="5"/>
              <a:endCxn id="120" idx="0"/>
            </p:cNvCxnSpPr>
            <p:nvPr/>
          </p:nvCxnSpPr>
          <p:spPr>
            <a:xfrm>
              <a:off x="1657057" y="4878011"/>
              <a:ext cx="305185" cy="37732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Left-Right Arrow 128">
            <a:extLst>
              <a:ext uri="{FF2B5EF4-FFF2-40B4-BE49-F238E27FC236}">
                <a16:creationId xmlns:a16="http://schemas.microsoft.com/office/drawing/2014/main" id="{01CC36FC-90D1-F851-8B39-81AF7AE95408}"/>
              </a:ext>
            </a:extLst>
          </p:cNvPr>
          <p:cNvSpPr/>
          <p:nvPr/>
        </p:nvSpPr>
        <p:spPr>
          <a:xfrm>
            <a:off x="1356986" y="3191259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Brace 129">
            <a:extLst>
              <a:ext uri="{FF2B5EF4-FFF2-40B4-BE49-F238E27FC236}">
                <a16:creationId xmlns:a16="http://schemas.microsoft.com/office/drawing/2014/main" id="{384AE9C6-3AB1-5D4F-1D28-1B85DDE45AF7}"/>
              </a:ext>
            </a:extLst>
          </p:cNvPr>
          <p:cNvSpPr/>
          <p:nvPr/>
        </p:nvSpPr>
        <p:spPr>
          <a:xfrm rot="10800000">
            <a:off x="1644405" y="2820321"/>
            <a:ext cx="411735" cy="850403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E700273-6086-2A2C-1537-50DE4C9BAF1C}"/>
              </a:ext>
            </a:extLst>
          </p:cNvPr>
          <p:cNvSpPr txBox="1"/>
          <p:nvPr/>
        </p:nvSpPr>
        <p:spPr>
          <a:xfrm rot="16200000">
            <a:off x="1563160" y="3063554"/>
            <a:ext cx="817140" cy="330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5C766B1-0849-E442-83A8-131567AA7F2E}"/>
              </a:ext>
            </a:extLst>
          </p:cNvPr>
          <p:cNvSpPr txBox="1"/>
          <p:nvPr/>
        </p:nvSpPr>
        <p:spPr>
          <a:xfrm>
            <a:off x="644412" y="1201345"/>
            <a:ext cx="662060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MoIE</a:t>
            </a:r>
            <a:endParaRPr lang="en-US" sz="2000" b="1" dirty="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4148F5F8-064C-3904-9FB0-30BD76BB9B60}"/>
              </a:ext>
            </a:extLst>
          </p:cNvPr>
          <p:cNvSpPr/>
          <p:nvPr/>
        </p:nvSpPr>
        <p:spPr>
          <a:xfrm>
            <a:off x="6139997" y="1268080"/>
            <a:ext cx="3029367" cy="2455419"/>
          </a:xfrm>
          <a:prstGeom prst="roundRect">
            <a:avLst>
              <a:gd name="adj" fmla="val 3449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ight Brace 197">
            <a:extLst>
              <a:ext uri="{FF2B5EF4-FFF2-40B4-BE49-F238E27FC236}">
                <a16:creationId xmlns:a16="http://schemas.microsoft.com/office/drawing/2014/main" id="{29F10F0B-4F1D-4A81-0D48-D76DCCCF6391}"/>
              </a:ext>
            </a:extLst>
          </p:cNvPr>
          <p:cNvSpPr/>
          <p:nvPr/>
        </p:nvSpPr>
        <p:spPr>
          <a:xfrm rot="10800000">
            <a:off x="9039430" y="1256965"/>
            <a:ext cx="380602" cy="1548722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F78D301-D0FF-1B0B-E62E-68411B1F47E3}"/>
              </a:ext>
            </a:extLst>
          </p:cNvPr>
          <p:cNvSpPr/>
          <p:nvPr/>
        </p:nvSpPr>
        <p:spPr>
          <a:xfrm>
            <a:off x="9408653" y="1268080"/>
            <a:ext cx="2588113" cy="2455419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7BE0302-AC9E-E1FD-D471-08B0AAE104E6}"/>
              </a:ext>
            </a:extLst>
          </p:cNvPr>
          <p:cNvSpPr txBox="1"/>
          <p:nvPr/>
        </p:nvSpPr>
        <p:spPr>
          <a:xfrm>
            <a:off x="10824226" y="1242335"/>
            <a:ext cx="937858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sp>
        <p:nvSpPr>
          <p:cNvPr id="203" name="Left-Right Arrow 202">
            <a:extLst>
              <a:ext uri="{FF2B5EF4-FFF2-40B4-BE49-F238E27FC236}">
                <a16:creationId xmlns:a16="http://schemas.microsoft.com/office/drawing/2014/main" id="{EF47B86F-4A08-B589-E68C-321C83CA29F1}"/>
              </a:ext>
            </a:extLst>
          </p:cNvPr>
          <p:cNvSpPr/>
          <p:nvPr/>
        </p:nvSpPr>
        <p:spPr>
          <a:xfrm>
            <a:off x="10750530" y="2374995"/>
            <a:ext cx="248233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Brace 205">
            <a:extLst>
              <a:ext uri="{FF2B5EF4-FFF2-40B4-BE49-F238E27FC236}">
                <a16:creationId xmlns:a16="http://schemas.microsoft.com/office/drawing/2014/main" id="{E1818CD9-5B70-52BB-6585-2BD8CC868D3B}"/>
              </a:ext>
            </a:extLst>
          </p:cNvPr>
          <p:cNvSpPr/>
          <p:nvPr/>
        </p:nvSpPr>
        <p:spPr>
          <a:xfrm>
            <a:off x="10225087" y="1238019"/>
            <a:ext cx="461727" cy="2387716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Left-Right Arrow 206">
            <a:extLst>
              <a:ext uri="{FF2B5EF4-FFF2-40B4-BE49-F238E27FC236}">
                <a16:creationId xmlns:a16="http://schemas.microsoft.com/office/drawing/2014/main" id="{1027C990-7FED-2B11-6931-5391D4DFBA5B}"/>
              </a:ext>
            </a:extLst>
          </p:cNvPr>
          <p:cNvSpPr/>
          <p:nvPr/>
        </p:nvSpPr>
        <p:spPr>
          <a:xfrm>
            <a:off x="8748323" y="1918051"/>
            <a:ext cx="248233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DCE93F5-C038-861B-95F0-5214623D9729}"/>
              </a:ext>
            </a:extLst>
          </p:cNvPr>
          <p:cNvSpPr txBox="1"/>
          <p:nvPr/>
        </p:nvSpPr>
        <p:spPr>
          <a:xfrm rot="16200000">
            <a:off x="8904752" y="1919206"/>
            <a:ext cx="803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211" name="Left-Right Arrow 210">
            <a:extLst>
              <a:ext uri="{FF2B5EF4-FFF2-40B4-BE49-F238E27FC236}">
                <a16:creationId xmlns:a16="http://schemas.microsoft.com/office/drawing/2014/main" id="{C348D310-B2C3-270B-8264-71261A0DBF6E}"/>
              </a:ext>
            </a:extLst>
          </p:cNvPr>
          <p:cNvSpPr/>
          <p:nvPr/>
        </p:nvSpPr>
        <p:spPr>
          <a:xfrm>
            <a:off x="8762638" y="3165070"/>
            <a:ext cx="248233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ight Brace 211">
            <a:extLst>
              <a:ext uri="{FF2B5EF4-FFF2-40B4-BE49-F238E27FC236}">
                <a16:creationId xmlns:a16="http://schemas.microsoft.com/office/drawing/2014/main" id="{91BC8651-4D7C-EDCE-1792-802FDCDDE492}"/>
              </a:ext>
            </a:extLst>
          </p:cNvPr>
          <p:cNvSpPr/>
          <p:nvPr/>
        </p:nvSpPr>
        <p:spPr>
          <a:xfrm rot="10800000">
            <a:off x="9026788" y="2798916"/>
            <a:ext cx="399851" cy="850403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6F1968B-806A-954D-7F3C-96A5EBA760D2}"/>
              </a:ext>
            </a:extLst>
          </p:cNvPr>
          <p:cNvSpPr txBox="1"/>
          <p:nvPr/>
        </p:nvSpPr>
        <p:spPr>
          <a:xfrm rot="16200000">
            <a:off x="8934876" y="3118305"/>
            <a:ext cx="75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EDEA2B0-8A80-F98F-DFBC-1BCA243B4FFA}"/>
              </a:ext>
            </a:extLst>
          </p:cNvPr>
          <p:cNvSpPr txBox="1"/>
          <p:nvPr/>
        </p:nvSpPr>
        <p:spPr>
          <a:xfrm>
            <a:off x="7283837" y="1254636"/>
            <a:ext cx="642952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MoIE</a:t>
            </a:r>
            <a:endParaRPr lang="en-US" sz="2000" b="1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4C9E79A-6D92-2B7F-7B46-92376990F93F}"/>
              </a:ext>
            </a:extLst>
          </p:cNvPr>
          <p:cNvSpPr txBox="1"/>
          <p:nvPr/>
        </p:nvSpPr>
        <p:spPr>
          <a:xfrm>
            <a:off x="1269488" y="775448"/>
            <a:ext cx="1974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Horse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BA244C9-8FD7-AEFC-9CC3-86A666F9944B}"/>
              </a:ext>
            </a:extLst>
          </p:cNvPr>
          <p:cNvSpPr txBox="1"/>
          <p:nvPr/>
        </p:nvSpPr>
        <p:spPr>
          <a:xfrm>
            <a:off x="8335006" y="775448"/>
            <a:ext cx="1900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Otter</a:t>
            </a: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ED45BD9-BD9C-0EEB-BB21-C200E19DFAA7}"/>
              </a:ext>
            </a:extLst>
          </p:cNvPr>
          <p:cNvGrpSpPr/>
          <p:nvPr/>
        </p:nvGrpSpPr>
        <p:grpSpPr>
          <a:xfrm>
            <a:off x="10709856" y="2189031"/>
            <a:ext cx="1281707" cy="767220"/>
            <a:chOff x="3085667" y="4968139"/>
            <a:chExt cx="1484950" cy="82472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37411D-A661-562E-1C66-05D5C94F2EAE}"/>
                </a:ext>
              </a:extLst>
            </p:cNvPr>
            <p:cNvGrpSpPr/>
            <p:nvPr/>
          </p:nvGrpSpPr>
          <p:grpSpPr>
            <a:xfrm>
              <a:off x="3644362" y="4968139"/>
              <a:ext cx="225897" cy="226430"/>
              <a:chOff x="9335283" y="2105738"/>
              <a:chExt cx="271256" cy="28510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4E89230-4BC5-97A5-EC80-36E38E45CD3F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79B34EF-1727-DCCD-0203-D74A302A5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F26FA3F7-7840-1577-13E5-36E1C6CC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137306">
              <a:off x="3085667" y="5631364"/>
              <a:ext cx="530645" cy="149965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7B39FDBD-A3A1-B8C3-3F2E-ED5726276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562612">
              <a:off x="3843862" y="5619827"/>
              <a:ext cx="726755" cy="173037"/>
            </a:xfrm>
            <a:prstGeom prst="rect">
              <a:avLst/>
            </a:prstGeom>
          </p:spPr>
        </p:pic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656B84D-838A-C46B-248D-CF689557FDF6}"/>
                </a:ext>
              </a:extLst>
            </p:cNvPr>
            <p:cNvCxnSpPr>
              <a:cxnSpLocks/>
              <a:stCxn id="36" idx="3"/>
              <a:endCxn id="259" idx="0"/>
            </p:cNvCxnSpPr>
            <p:nvPr/>
          </p:nvCxnSpPr>
          <p:spPr>
            <a:xfrm flipH="1">
              <a:off x="3375346" y="5161409"/>
              <a:ext cx="302098" cy="47402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27B0CBC-A124-DF02-C81D-4DBE051167FB}"/>
                </a:ext>
              </a:extLst>
            </p:cNvPr>
            <p:cNvCxnSpPr>
              <a:cxnSpLocks/>
              <a:stCxn id="36" idx="5"/>
              <a:endCxn id="260" idx="0"/>
            </p:cNvCxnSpPr>
            <p:nvPr/>
          </p:nvCxnSpPr>
          <p:spPr>
            <a:xfrm>
              <a:off x="3837177" y="5161409"/>
              <a:ext cx="344349" cy="4623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6C668F6B-5EDC-F2AC-95AC-289B33E65CA1}"/>
              </a:ext>
            </a:extLst>
          </p:cNvPr>
          <p:cNvGrpSpPr/>
          <p:nvPr/>
        </p:nvGrpSpPr>
        <p:grpSpPr>
          <a:xfrm>
            <a:off x="6201313" y="3090848"/>
            <a:ext cx="2871487" cy="534886"/>
            <a:chOff x="4721186" y="4673257"/>
            <a:chExt cx="2871487" cy="534886"/>
          </a:xfrm>
        </p:grpSpPr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2EC685CE-3F15-E08D-6195-7DA7328F6EBE}"/>
                </a:ext>
              </a:extLst>
            </p:cNvPr>
            <p:cNvCxnSpPr>
              <a:cxnSpLocks/>
              <a:stCxn id="221" idx="4"/>
              <a:endCxn id="285" idx="0"/>
            </p:cNvCxnSpPr>
            <p:nvPr/>
          </p:nvCxnSpPr>
          <p:spPr>
            <a:xfrm flipH="1">
              <a:off x="5926819" y="4878532"/>
              <a:ext cx="317441" cy="1931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235CDFEA-DAE9-C6A1-9330-8CA36F7023B7}"/>
                </a:ext>
              </a:extLst>
            </p:cNvPr>
            <p:cNvGrpSpPr/>
            <p:nvPr/>
          </p:nvGrpSpPr>
          <p:grpSpPr>
            <a:xfrm>
              <a:off x="6146244" y="4673257"/>
              <a:ext cx="196031" cy="205275"/>
              <a:chOff x="9335283" y="2105738"/>
              <a:chExt cx="271256" cy="285108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5B70DA29-DC2E-7A47-4A77-00CE5F7BF472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68578C6C-05B5-0177-CA49-A5F3A44E6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2BDF2526-C523-A4D3-A5E9-10D4FF4A1FCA}"/>
                </a:ext>
              </a:extLst>
            </p:cNvPr>
            <p:cNvCxnSpPr>
              <a:cxnSpLocks/>
              <a:stCxn id="221" idx="4"/>
              <a:endCxn id="322" idx="0"/>
            </p:cNvCxnSpPr>
            <p:nvPr/>
          </p:nvCxnSpPr>
          <p:spPr>
            <a:xfrm>
              <a:off x="6244260" y="4878532"/>
              <a:ext cx="309049" cy="20824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B18723DE-3EBC-7D07-9C2C-62445AA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76875" y="5086779"/>
              <a:ext cx="515798" cy="121364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03CACAE9-5D36-BDD4-70CC-2EA381B4E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525631">
              <a:off x="5695626" y="5071648"/>
              <a:ext cx="465230" cy="131478"/>
            </a:xfrm>
            <a:prstGeom prst="rect">
              <a:avLst/>
            </a:prstGeom>
          </p:spPr>
        </p:pic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BC330B9A-D003-F666-67B0-D205B6D5DD00}"/>
                </a:ext>
              </a:extLst>
            </p:cNvPr>
            <p:cNvCxnSpPr>
              <a:cxnSpLocks/>
              <a:stCxn id="221" idx="3"/>
              <a:endCxn id="323" idx="0"/>
            </p:cNvCxnSpPr>
            <p:nvPr/>
          </p:nvCxnSpPr>
          <p:spPr>
            <a:xfrm flipH="1">
              <a:off x="5100332" y="4848470"/>
              <a:ext cx="1074620" cy="22752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AE65C8FF-6701-CB98-9C89-28C2D5684342}"/>
                </a:ext>
              </a:extLst>
            </p:cNvPr>
            <p:cNvCxnSpPr>
              <a:cxnSpLocks/>
              <a:stCxn id="221" idx="5"/>
              <a:endCxn id="283" idx="0"/>
            </p:cNvCxnSpPr>
            <p:nvPr/>
          </p:nvCxnSpPr>
          <p:spPr>
            <a:xfrm>
              <a:off x="6313567" y="4848470"/>
              <a:ext cx="1021207" cy="23830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2" name="Picture 321">
              <a:extLst>
                <a:ext uri="{FF2B5EF4-FFF2-40B4-BE49-F238E27FC236}">
                  <a16:creationId xmlns:a16="http://schemas.microsoft.com/office/drawing/2014/main" id="{5AB16852-AD98-5C18-825F-E71D6774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3109" y="5086779"/>
              <a:ext cx="480400" cy="121364"/>
            </a:xfrm>
            <a:prstGeom prst="rect">
              <a:avLst/>
            </a:prstGeom>
          </p:spPr>
        </p:pic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A42B01EC-0465-4AE2-BF8E-309536A1A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593905">
              <a:off x="4721186" y="5075992"/>
              <a:ext cx="758526" cy="131478"/>
            </a:xfrm>
            <a:prstGeom prst="rect">
              <a:avLst/>
            </a:prstGeom>
          </p:spPr>
        </p:pic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4FEBB5F3-F172-4913-541B-3E993A13393A}"/>
              </a:ext>
            </a:extLst>
          </p:cNvPr>
          <p:cNvGrpSpPr/>
          <p:nvPr/>
        </p:nvGrpSpPr>
        <p:grpSpPr>
          <a:xfrm>
            <a:off x="6327814" y="1698641"/>
            <a:ext cx="2359962" cy="1204490"/>
            <a:chOff x="6131945" y="4070113"/>
            <a:chExt cx="2359962" cy="120449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13B49F8-45F3-620A-8EB3-DCAF9591D76E}"/>
                </a:ext>
              </a:extLst>
            </p:cNvPr>
            <p:cNvGrpSpPr/>
            <p:nvPr/>
          </p:nvGrpSpPr>
          <p:grpSpPr>
            <a:xfrm>
              <a:off x="7302260" y="4070113"/>
              <a:ext cx="225897" cy="226430"/>
              <a:chOff x="9335283" y="2105738"/>
              <a:chExt cx="271256" cy="2851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612285F-7044-13CC-4098-E57F5FB9109E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8EF9DAF-62C1-0F28-D9BF-85BBF7198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342" name="Picture 341">
              <a:extLst>
                <a:ext uri="{FF2B5EF4-FFF2-40B4-BE49-F238E27FC236}">
                  <a16:creationId xmlns:a16="http://schemas.microsoft.com/office/drawing/2014/main" id="{FA551879-14B8-B290-5B7D-4D74F0C7B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7913928">
              <a:off x="8176703" y="4844218"/>
              <a:ext cx="426481" cy="107742"/>
            </a:xfrm>
            <a:prstGeom prst="rect">
              <a:avLst/>
            </a:prstGeom>
          </p:spPr>
        </p:pic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512C313C-E024-0396-CC0A-C3323823C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8215193">
              <a:off x="7755024" y="4821085"/>
              <a:ext cx="390562" cy="116720"/>
            </a:xfrm>
            <a:prstGeom prst="rect">
              <a:avLst/>
            </a:prstGeom>
          </p:spPr>
        </p:pic>
        <p:pic>
          <p:nvPicPr>
            <p:cNvPr id="344" name="Picture 343">
              <a:extLst>
                <a:ext uri="{FF2B5EF4-FFF2-40B4-BE49-F238E27FC236}">
                  <a16:creationId xmlns:a16="http://schemas.microsoft.com/office/drawing/2014/main" id="{C12A4E99-29B3-4E51-D892-47EDEF47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18215193">
              <a:off x="7960265" y="4827590"/>
              <a:ext cx="421987" cy="148144"/>
            </a:xfrm>
            <a:prstGeom prst="rect">
              <a:avLst/>
            </a:prstGeom>
          </p:spPr>
        </p:pic>
        <p:pic>
          <p:nvPicPr>
            <p:cNvPr id="346" name="Picture 345">
              <a:extLst>
                <a:ext uri="{FF2B5EF4-FFF2-40B4-BE49-F238E27FC236}">
                  <a16:creationId xmlns:a16="http://schemas.microsoft.com/office/drawing/2014/main" id="{5332EF85-A3F1-3BD5-3733-E2259B2B3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8657400">
              <a:off x="6698794" y="4873468"/>
              <a:ext cx="516260" cy="116720"/>
            </a:xfrm>
            <a:prstGeom prst="rect">
              <a:avLst/>
            </a:prstGeom>
          </p:spPr>
        </p:pic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BA319A8B-EF04-26A5-18DF-BD33E17D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8215193">
              <a:off x="7452628" y="4846618"/>
              <a:ext cx="457900" cy="107741"/>
            </a:xfrm>
            <a:prstGeom prst="rect">
              <a:avLst/>
            </a:prstGeom>
          </p:spPr>
        </p:pic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1786DE15-AEB2-21B1-0DAC-5482E4321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7913928">
              <a:off x="7081999" y="4803128"/>
              <a:ext cx="314245" cy="152633"/>
            </a:xfrm>
            <a:prstGeom prst="rect">
              <a:avLst/>
            </a:prstGeom>
          </p:spPr>
        </p:pic>
        <p:pic>
          <p:nvPicPr>
            <p:cNvPr id="349" name="Picture 348">
              <a:extLst>
                <a:ext uri="{FF2B5EF4-FFF2-40B4-BE49-F238E27FC236}">
                  <a16:creationId xmlns:a16="http://schemas.microsoft.com/office/drawing/2014/main" id="{3DE1F8D6-9009-F13C-79F8-8A00CC349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8657400">
              <a:off x="6391757" y="4899192"/>
              <a:ext cx="592577" cy="134677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B330BC8A-D840-5F8C-E9E4-CAE311349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8657400">
              <a:off x="5950131" y="4859907"/>
              <a:ext cx="480347" cy="116720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7F2DD9B1-D0E0-84F4-4BC3-B2BF3FA8A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18215193">
              <a:off x="7109942" y="4895264"/>
              <a:ext cx="610534" cy="148144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070C7784-83D6-C11F-5653-8B6017095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18657400">
              <a:off x="6172176" y="4873320"/>
              <a:ext cx="511771" cy="107741"/>
            </a:xfrm>
            <a:prstGeom prst="rect">
              <a:avLst/>
            </a:prstGeom>
          </p:spPr>
        </p:pic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89A14050-126D-FD61-A602-3228ECD7FA75}"/>
                </a:ext>
              </a:extLst>
            </p:cNvPr>
            <p:cNvCxnSpPr>
              <a:cxnSpLocks/>
              <a:stCxn id="39" idx="2"/>
              <a:endCxn id="350" idx="3"/>
            </p:cNvCxnSpPr>
            <p:nvPr/>
          </p:nvCxnSpPr>
          <p:spPr>
            <a:xfrm flipH="1">
              <a:off x="6347735" y="4183328"/>
              <a:ext cx="954525" cy="5535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2518ADD-6674-A8E2-E66C-E02AEE147184}"/>
                </a:ext>
              </a:extLst>
            </p:cNvPr>
            <p:cNvCxnSpPr>
              <a:cxnSpLocks/>
              <a:stCxn id="39" idx="4"/>
              <a:endCxn id="348" idx="3"/>
            </p:cNvCxnSpPr>
            <p:nvPr/>
          </p:nvCxnSpPr>
          <p:spPr>
            <a:xfrm flipH="1">
              <a:off x="7314252" y="4296543"/>
              <a:ext cx="100957" cy="44490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EB7EE684-7E2E-14B5-BC2F-78870C7FE037}"/>
                </a:ext>
              </a:extLst>
            </p:cNvPr>
            <p:cNvCxnSpPr>
              <a:cxnSpLocks/>
              <a:stCxn id="39" idx="4"/>
              <a:endCxn id="351" idx="3"/>
            </p:cNvCxnSpPr>
            <p:nvPr/>
          </p:nvCxnSpPr>
          <p:spPr>
            <a:xfrm>
              <a:off x="7415209" y="4296543"/>
              <a:ext cx="168872" cy="41849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D9742F5B-F471-EE63-3FD3-43C9FA7DB23E}"/>
                </a:ext>
              </a:extLst>
            </p:cNvPr>
            <p:cNvCxnSpPr>
              <a:cxnSpLocks/>
              <a:stCxn id="39" idx="5"/>
              <a:endCxn id="347" idx="3"/>
            </p:cNvCxnSpPr>
            <p:nvPr/>
          </p:nvCxnSpPr>
          <p:spPr>
            <a:xfrm>
              <a:off x="7495075" y="4263383"/>
              <a:ext cx="313158" cy="4463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E5DF45A3-7B99-F986-2C6D-BF885E5470D1}"/>
                </a:ext>
              </a:extLst>
            </p:cNvPr>
            <p:cNvCxnSpPr>
              <a:cxnSpLocks/>
              <a:stCxn id="39" idx="3"/>
              <a:endCxn id="346" idx="3"/>
            </p:cNvCxnSpPr>
            <p:nvPr/>
          </p:nvCxnSpPr>
          <p:spPr>
            <a:xfrm flipH="1">
              <a:off x="7126125" y="4263383"/>
              <a:ext cx="209217" cy="47350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B396A4F8-8E82-09DA-75A2-4419ECC7651F}"/>
                </a:ext>
              </a:extLst>
            </p:cNvPr>
            <p:cNvCxnSpPr>
              <a:cxnSpLocks/>
              <a:stCxn id="39" idx="2"/>
              <a:endCxn id="352" idx="3"/>
            </p:cNvCxnSpPr>
            <p:nvPr/>
          </p:nvCxnSpPr>
          <p:spPr>
            <a:xfrm flipH="1">
              <a:off x="6595792" y="4183328"/>
              <a:ext cx="706468" cy="55061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B992E9FD-0E9A-DD25-7120-A353367F449C}"/>
                </a:ext>
              </a:extLst>
            </p:cNvPr>
            <p:cNvCxnSpPr>
              <a:cxnSpLocks/>
              <a:stCxn id="39" idx="5"/>
              <a:endCxn id="343" idx="3"/>
            </p:cNvCxnSpPr>
            <p:nvPr/>
          </p:nvCxnSpPr>
          <p:spPr>
            <a:xfrm>
              <a:off x="7495075" y="4263383"/>
              <a:ext cx="563259" cy="45338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096AE69C-1A2A-D7CA-B0F4-47CA36C1BB41}"/>
                </a:ext>
              </a:extLst>
            </p:cNvPr>
            <p:cNvCxnSpPr>
              <a:cxnSpLocks/>
              <a:stCxn id="39" idx="6"/>
              <a:endCxn id="342" idx="3"/>
            </p:cNvCxnSpPr>
            <p:nvPr/>
          </p:nvCxnSpPr>
          <p:spPr>
            <a:xfrm>
              <a:off x="7528157" y="4183328"/>
              <a:ext cx="963750" cy="5274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5FD7FEAD-D103-965B-730F-4984214DF098}"/>
                </a:ext>
              </a:extLst>
            </p:cNvPr>
            <p:cNvCxnSpPr>
              <a:cxnSpLocks/>
              <a:stCxn id="39" idx="6"/>
              <a:endCxn id="344" idx="3"/>
            </p:cNvCxnSpPr>
            <p:nvPr/>
          </p:nvCxnSpPr>
          <p:spPr>
            <a:xfrm>
              <a:off x="7528157" y="4183328"/>
              <a:ext cx="759822" cy="5425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14158DDB-1FF0-DA1B-7947-7F2C82E1D355}"/>
                </a:ext>
              </a:extLst>
            </p:cNvPr>
            <p:cNvCxnSpPr>
              <a:cxnSpLocks/>
              <a:stCxn id="39" idx="3"/>
              <a:endCxn id="349" idx="3"/>
            </p:cNvCxnSpPr>
            <p:nvPr/>
          </p:nvCxnSpPr>
          <p:spPr>
            <a:xfrm flipH="1">
              <a:off x="6882259" y="4263383"/>
              <a:ext cx="453083" cy="47938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6" name="TextBox 395">
            <a:extLst>
              <a:ext uri="{FF2B5EF4-FFF2-40B4-BE49-F238E27FC236}">
                <a16:creationId xmlns:a16="http://schemas.microsoft.com/office/drawing/2014/main" id="{2D43D233-7B9D-0E1B-C529-0151934CA91F}"/>
              </a:ext>
            </a:extLst>
          </p:cNvPr>
          <p:cNvSpPr txBox="1"/>
          <p:nvPr/>
        </p:nvSpPr>
        <p:spPr>
          <a:xfrm>
            <a:off x="1731903" y="375442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FF159611-EBC6-25D4-2654-71690C703D15}"/>
              </a:ext>
            </a:extLst>
          </p:cNvPr>
          <p:cNvSpPr txBox="1"/>
          <p:nvPr/>
        </p:nvSpPr>
        <p:spPr>
          <a:xfrm>
            <a:off x="9090367" y="373337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180DEB-B712-1204-4A16-9BC61F6FED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8613495">
            <a:off x="5217075" y="3308244"/>
            <a:ext cx="844018" cy="126847"/>
          </a:xfrm>
          <a:prstGeom prst="rect">
            <a:avLst/>
          </a:prstGeom>
        </p:spPr>
      </p:pic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FF5D15E-CDA1-5026-F6D4-3C4BF54F24F4}"/>
              </a:ext>
            </a:extLst>
          </p:cNvPr>
          <p:cNvCxnSpPr>
            <a:cxnSpLocks/>
            <a:stCxn id="68" idx="4"/>
            <a:endCxn id="21" idx="3"/>
          </p:cNvCxnSpPr>
          <p:nvPr/>
        </p:nvCxnSpPr>
        <p:spPr>
          <a:xfrm flipH="1">
            <a:off x="5329223" y="2602619"/>
            <a:ext cx="99335" cy="4578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33728BD-69D3-48E7-8133-A740D7332DE4}"/>
              </a:ext>
            </a:extLst>
          </p:cNvPr>
          <p:cNvCxnSpPr>
            <a:cxnSpLocks/>
            <a:stCxn id="68" idx="5"/>
            <a:endCxn id="23" idx="3"/>
          </p:cNvCxnSpPr>
          <p:nvPr/>
        </p:nvCxnSpPr>
        <p:spPr>
          <a:xfrm>
            <a:off x="5499925" y="2572557"/>
            <a:ext cx="411688" cy="4769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183177E-BBB8-4F61-803D-36FF85201FA5}"/>
              </a:ext>
            </a:extLst>
          </p:cNvPr>
          <p:cNvGrpSpPr/>
          <p:nvPr/>
        </p:nvGrpSpPr>
        <p:grpSpPr>
          <a:xfrm>
            <a:off x="2088231" y="1266683"/>
            <a:ext cx="988102" cy="2534501"/>
            <a:chOff x="2100398" y="1289571"/>
            <a:chExt cx="988102" cy="2534501"/>
          </a:xfrm>
        </p:grpSpPr>
        <p:pic>
          <p:nvPicPr>
            <p:cNvPr id="183" name="Picture 2">
              <a:extLst>
                <a:ext uri="{FF2B5EF4-FFF2-40B4-BE49-F238E27FC236}">
                  <a16:creationId xmlns:a16="http://schemas.microsoft.com/office/drawing/2014/main" id="{71E9C8BA-C6F7-35DF-7620-C942E23E3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398" y="2843209"/>
              <a:ext cx="985928" cy="73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183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C259451B-788B-07B7-93EA-579D5921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102572" y="1289571"/>
              <a:ext cx="985928" cy="730181"/>
            </a:xfrm>
            <a:prstGeom prst="rect">
              <a:avLst/>
            </a:prstGeom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2FDF7F6-D79B-7E19-9CB0-54F8EF6149AE}"/>
                </a:ext>
              </a:extLst>
            </p:cNvPr>
            <p:cNvSpPr txBox="1"/>
            <p:nvPr/>
          </p:nvSpPr>
          <p:spPr>
            <a:xfrm rot="16200000">
              <a:off x="2368335" y="3481673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A3856731-A607-BBD2-34D3-6D6588FD9021}"/>
                </a:ext>
              </a:extLst>
            </p:cNvPr>
            <p:cNvSpPr txBox="1"/>
            <p:nvPr/>
          </p:nvSpPr>
          <p:spPr>
            <a:xfrm rot="16200000">
              <a:off x="2369386" y="2579320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004DCACC-9732-4301-9066-B016FFE98ABE}"/>
              </a:ext>
            </a:extLst>
          </p:cNvPr>
          <p:cNvGrpSpPr/>
          <p:nvPr/>
        </p:nvGrpSpPr>
        <p:grpSpPr>
          <a:xfrm>
            <a:off x="9397875" y="1266683"/>
            <a:ext cx="957472" cy="2479477"/>
            <a:chOff x="9442437" y="1289571"/>
            <a:chExt cx="957472" cy="2479477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059B81F-5FFB-8030-E99C-5EF93C19DFA5}"/>
                </a:ext>
              </a:extLst>
            </p:cNvPr>
            <p:cNvSpPr txBox="1"/>
            <p:nvPr/>
          </p:nvSpPr>
          <p:spPr>
            <a:xfrm rot="16200000">
              <a:off x="9668025" y="3431808"/>
              <a:ext cx="327268" cy="34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3567575D-D5C6-8184-D936-4E0E789DD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9444625" y="2843346"/>
              <a:ext cx="953096" cy="643449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43AA4617-21FB-2DC9-2DED-AEC208C89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449354" y="1998799"/>
              <a:ext cx="944281" cy="643448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8EF86DE6-34DF-168C-0C3E-852145726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442437" y="1289571"/>
              <a:ext cx="957472" cy="727553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0EC1EFB-61E2-26C3-13D2-D77770C2DB27}"/>
                </a:ext>
              </a:extLst>
            </p:cNvPr>
            <p:cNvSpPr txBox="1"/>
            <p:nvPr/>
          </p:nvSpPr>
          <p:spPr>
            <a:xfrm rot="16200000">
              <a:off x="9681741" y="2553361"/>
              <a:ext cx="327268" cy="34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EC48ECA3-F3DD-D114-A736-7D24AF4A2D5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87605" y="1965730"/>
            <a:ext cx="985928" cy="6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1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DC8189F-3689-D338-F603-FE4F46C6D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39" y="112220"/>
            <a:ext cx="3789861" cy="556406"/>
          </a:xfrm>
          <a:prstGeom prst="rect">
            <a:avLst/>
          </a:prstGeom>
        </p:spPr>
      </p:pic>
      <p:pic>
        <p:nvPicPr>
          <p:cNvPr id="78" name="Picture 7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FE633B3-59BE-5354-7B93-9E5C199D8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77" y="112220"/>
            <a:ext cx="3789861" cy="5895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94B09C-90BC-46B2-FB14-BF136DAB8240}"/>
              </a:ext>
            </a:extLst>
          </p:cNvPr>
          <p:cNvSpPr txBox="1"/>
          <p:nvPr/>
        </p:nvSpPr>
        <p:spPr>
          <a:xfrm>
            <a:off x="9871594" y="3244629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(b)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4EB28-E44D-390B-6F3F-A8CD0A66B5CA}"/>
              </a:ext>
            </a:extLst>
          </p:cNvPr>
          <p:cNvSpPr txBox="1"/>
          <p:nvPr/>
        </p:nvSpPr>
        <p:spPr>
          <a:xfrm>
            <a:off x="6077383" y="3244629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(a)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40ECC9E0-46B8-EC01-3830-6111B98E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139" y="773131"/>
            <a:ext cx="3644632" cy="236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920C6DE6-98A5-2A07-4147-B1DA3982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30" y="774909"/>
            <a:ext cx="3806680" cy="249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5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6EF8CF8-BC56-2D59-5299-6FB95AFDB7BB}"/>
              </a:ext>
            </a:extLst>
          </p:cNvPr>
          <p:cNvSpPr txBox="1"/>
          <p:nvPr/>
        </p:nvSpPr>
        <p:spPr>
          <a:xfrm>
            <a:off x="1921139" y="3244629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29390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F91BA9B-8C7F-BBB6-3F2E-E732021BB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0481230"/>
              </p:ext>
            </p:extLst>
          </p:nvPr>
        </p:nvGraphicFramePr>
        <p:xfrm>
          <a:off x="2670810" y="1228553"/>
          <a:ext cx="3015863" cy="2344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48FEECF-066D-E72A-97FF-8D49D00984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5806732"/>
              </p:ext>
            </p:extLst>
          </p:nvPr>
        </p:nvGraphicFramePr>
        <p:xfrm>
          <a:off x="5637073" y="1194493"/>
          <a:ext cx="3015863" cy="2344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33577F9-1E5C-B901-9F7F-CAF1E6023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435268"/>
              </p:ext>
            </p:extLst>
          </p:nvPr>
        </p:nvGraphicFramePr>
        <p:xfrm>
          <a:off x="8603336" y="1194493"/>
          <a:ext cx="3015863" cy="2344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Picture 13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D1E9E111-4214-C923-2CA1-A1F643B50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553" y="1431736"/>
            <a:ext cx="722923" cy="5277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24F37D-0A2E-32D5-A5E3-963C689AA728}"/>
              </a:ext>
            </a:extLst>
          </p:cNvPr>
          <p:cNvSpPr txBox="1"/>
          <p:nvPr/>
        </p:nvSpPr>
        <p:spPr>
          <a:xfrm>
            <a:off x="1273880" y="1043269"/>
            <a:ext cx="751183" cy="320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Horse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8CBAFBE-D26D-A4EE-E370-F56CBF4F95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216383"/>
              </p:ext>
            </p:extLst>
          </p:nvPr>
        </p:nvGraphicFramePr>
        <p:xfrm>
          <a:off x="2720407" y="3607123"/>
          <a:ext cx="3015863" cy="2344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DBBFA65-8BEE-5480-1794-811B9CFF4F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996663"/>
              </p:ext>
            </p:extLst>
          </p:nvPr>
        </p:nvGraphicFramePr>
        <p:xfrm>
          <a:off x="5686671" y="3607123"/>
          <a:ext cx="3015863" cy="2344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D5A9BFE-6D8D-1AE9-F513-0751CC104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235603"/>
              </p:ext>
            </p:extLst>
          </p:nvPr>
        </p:nvGraphicFramePr>
        <p:xfrm>
          <a:off x="8652934" y="3607123"/>
          <a:ext cx="3015863" cy="2344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B5A8ECED-BC47-F08E-01A7-B7B45CF03BB3}"/>
              </a:ext>
            </a:extLst>
          </p:cNvPr>
          <p:cNvGrpSpPr/>
          <p:nvPr/>
        </p:nvGrpSpPr>
        <p:grpSpPr>
          <a:xfrm>
            <a:off x="523202" y="3950988"/>
            <a:ext cx="2197205" cy="1656779"/>
            <a:chOff x="39429" y="3261034"/>
            <a:chExt cx="2354887" cy="2068757"/>
          </a:xfrm>
        </p:grpSpPr>
        <p:pic>
          <p:nvPicPr>
            <p:cNvPr id="21" name="Picture 20" descr="A picture containing tree, outdoor, grass, mammal&#10;&#10;Description automatically generated">
              <a:extLst>
                <a:ext uri="{FF2B5EF4-FFF2-40B4-BE49-F238E27FC236}">
                  <a16:creationId xmlns:a16="http://schemas.microsoft.com/office/drawing/2014/main" id="{7CA92AE9-E3A7-FA3F-9135-93F1DE43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429" y="3661144"/>
              <a:ext cx="2354887" cy="166864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FA9E14-23E7-9878-1B76-FA4D270E3458}"/>
                </a:ext>
              </a:extLst>
            </p:cNvPr>
            <p:cNvSpPr txBox="1"/>
            <p:nvPr/>
          </p:nvSpPr>
          <p:spPr>
            <a:xfrm>
              <a:off x="763748" y="3261034"/>
              <a:ext cx="917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Moose</a:t>
              </a: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578998-0E46-B655-AB93-73D9872555A7}"/>
              </a:ext>
            </a:extLst>
          </p:cNvPr>
          <p:cNvCxnSpPr>
            <a:cxnSpLocks/>
          </p:cNvCxnSpPr>
          <p:nvPr/>
        </p:nvCxnSpPr>
        <p:spPr>
          <a:xfrm flipV="1">
            <a:off x="0" y="6124353"/>
            <a:ext cx="12192000" cy="2005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492306-6E73-D50D-708D-C6771822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53" y="2515670"/>
            <a:ext cx="744955" cy="5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355C13-D690-EC14-3AA6-974B5A9BF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53" y="1976409"/>
            <a:ext cx="719533" cy="48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829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75D703F-96F6-6C18-AD48-7832A0E72A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5993331"/>
              </p:ext>
            </p:extLst>
          </p:nvPr>
        </p:nvGraphicFramePr>
        <p:xfrm>
          <a:off x="2360428" y="0"/>
          <a:ext cx="3232295" cy="2927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8732E13-7152-FA9E-1EE9-4C11E350CC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185559"/>
              </p:ext>
            </p:extLst>
          </p:nvPr>
        </p:nvGraphicFramePr>
        <p:xfrm>
          <a:off x="5539565" y="0"/>
          <a:ext cx="3232295" cy="2927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A80EC4D-786D-A86C-333C-AAEA4F323B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881572"/>
              </p:ext>
            </p:extLst>
          </p:nvPr>
        </p:nvGraphicFramePr>
        <p:xfrm>
          <a:off x="8718701" y="0"/>
          <a:ext cx="3232295" cy="2927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1DD671E4-AD94-5D08-FD18-09CFAC46F236}"/>
              </a:ext>
            </a:extLst>
          </p:cNvPr>
          <p:cNvGrpSpPr/>
          <p:nvPr/>
        </p:nvGrpSpPr>
        <p:grpSpPr>
          <a:xfrm>
            <a:off x="187845" y="418598"/>
            <a:ext cx="2189262" cy="2064318"/>
            <a:chOff x="171166" y="333537"/>
            <a:chExt cx="2189262" cy="2064318"/>
          </a:xfrm>
        </p:grpSpPr>
        <p:pic>
          <p:nvPicPr>
            <p:cNvPr id="8" name="Picture 7" descr="A beaver swimming in water&#10;&#10;Description automatically generated with medium confidence">
              <a:extLst>
                <a:ext uri="{FF2B5EF4-FFF2-40B4-BE49-F238E27FC236}">
                  <a16:creationId xmlns:a16="http://schemas.microsoft.com/office/drawing/2014/main" id="{F6EADC5E-20BA-C4E2-F233-5AD6A134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166" y="733647"/>
              <a:ext cx="2189262" cy="166420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CE5BFF-23E2-C544-FDF7-7278EF570DC2}"/>
                </a:ext>
              </a:extLst>
            </p:cNvPr>
            <p:cNvSpPr txBox="1"/>
            <p:nvPr/>
          </p:nvSpPr>
          <p:spPr>
            <a:xfrm>
              <a:off x="863250" y="333537"/>
              <a:ext cx="92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Beaver</a:t>
              </a:r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0497B90-7682-6A2F-03D8-5FB3189C5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307538"/>
              </p:ext>
            </p:extLst>
          </p:nvPr>
        </p:nvGraphicFramePr>
        <p:xfrm>
          <a:off x="2760716" y="3094854"/>
          <a:ext cx="2913325" cy="2927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31A6CA2-2EA2-72E7-5AD8-7BE54A02BF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4442760"/>
              </p:ext>
            </p:extLst>
          </p:nvPr>
        </p:nvGraphicFramePr>
        <p:xfrm>
          <a:off x="5805376" y="3106266"/>
          <a:ext cx="2913325" cy="2927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E8CF6E8-5B86-7566-BDFC-A01EFE397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9653418"/>
              </p:ext>
            </p:extLst>
          </p:nvPr>
        </p:nvGraphicFramePr>
        <p:xfrm>
          <a:off x="8771860" y="3094854"/>
          <a:ext cx="3232295" cy="2927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D60CF-9F3D-2F37-A15E-A62C0DE3E0C5}"/>
              </a:ext>
            </a:extLst>
          </p:cNvPr>
          <p:cNvGrpSpPr/>
          <p:nvPr/>
        </p:nvGrpSpPr>
        <p:grpSpPr>
          <a:xfrm>
            <a:off x="187845" y="3495326"/>
            <a:ext cx="2291840" cy="2064318"/>
            <a:chOff x="171167" y="3459509"/>
            <a:chExt cx="2291840" cy="2064318"/>
          </a:xfrm>
        </p:grpSpPr>
        <p:pic>
          <p:nvPicPr>
            <p:cNvPr id="16" name="Picture 15" descr="A picture containing mammal, outdoor, otter&#10;&#10;Description automatically generated">
              <a:extLst>
                <a:ext uri="{FF2B5EF4-FFF2-40B4-BE49-F238E27FC236}">
                  <a16:creationId xmlns:a16="http://schemas.microsoft.com/office/drawing/2014/main" id="{DACB1C2A-7ED2-59E6-5ED8-41B26EAEB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1167" y="3859619"/>
              <a:ext cx="2291840" cy="166420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225D38-0613-15BA-2488-A8B0AF95DF2D}"/>
                </a:ext>
              </a:extLst>
            </p:cNvPr>
            <p:cNvSpPr txBox="1"/>
            <p:nvPr/>
          </p:nvSpPr>
          <p:spPr>
            <a:xfrm>
              <a:off x="863250" y="3459509"/>
              <a:ext cx="7491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9109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AEAEE-1691-9760-C3C5-6A5EC683ADA5}"/>
              </a:ext>
            </a:extLst>
          </p:cNvPr>
          <p:cNvGrpSpPr/>
          <p:nvPr/>
        </p:nvGrpSpPr>
        <p:grpSpPr>
          <a:xfrm>
            <a:off x="545299" y="850108"/>
            <a:ext cx="11646701" cy="4774336"/>
            <a:chOff x="545299" y="850108"/>
            <a:chExt cx="11646701" cy="477433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BB1AD97B-30DD-805F-9A03-8531801634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9129159"/>
                </p:ext>
              </p:extLst>
            </p:nvPr>
          </p:nvGraphicFramePr>
          <p:xfrm>
            <a:off x="2385769" y="850108"/>
            <a:ext cx="3940786" cy="23459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18385C69-5BBC-C6D4-0600-069CFAF002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05543037"/>
                </p:ext>
              </p:extLst>
            </p:nvPr>
          </p:nvGraphicFramePr>
          <p:xfrm>
            <a:off x="2203689" y="3278505"/>
            <a:ext cx="4363655" cy="23459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4E0CCC95-F66D-1C03-6737-C9B6FD46669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96290272"/>
                </p:ext>
              </p:extLst>
            </p:nvPr>
          </p:nvGraphicFramePr>
          <p:xfrm>
            <a:off x="6401429" y="850108"/>
            <a:ext cx="2854198" cy="23459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44130C92-1CF8-0B14-DD87-6FAA823B34A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0562682"/>
                </p:ext>
              </p:extLst>
            </p:nvPr>
          </p:nvGraphicFramePr>
          <p:xfrm>
            <a:off x="9405375" y="850109"/>
            <a:ext cx="2636877" cy="23459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10866039-860B-F272-1671-90DFC2CF3D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3912934"/>
                </p:ext>
              </p:extLst>
            </p:nvPr>
          </p:nvGraphicFramePr>
          <p:xfrm>
            <a:off x="6186628" y="3196048"/>
            <a:ext cx="3069000" cy="23459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9C2DF6E9-B2C9-EB5E-9C24-75935C70A4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2419455"/>
                </p:ext>
              </p:extLst>
            </p:nvPr>
          </p:nvGraphicFramePr>
          <p:xfrm>
            <a:off x="9169721" y="3196048"/>
            <a:ext cx="3022279" cy="24283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3FF926D-4885-54F5-D013-6C5F2EE2853E}"/>
                </a:ext>
              </a:extLst>
            </p:cNvPr>
            <p:cNvGrpSpPr/>
            <p:nvPr/>
          </p:nvGrpSpPr>
          <p:grpSpPr>
            <a:xfrm>
              <a:off x="545299" y="1237121"/>
              <a:ext cx="1547514" cy="1858415"/>
              <a:chOff x="545299" y="1796997"/>
              <a:chExt cx="1547514" cy="185841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9670DD-5971-3919-06A7-F2699FC46754}"/>
                  </a:ext>
                </a:extLst>
              </p:cNvPr>
              <p:cNvSpPr txBox="1"/>
              <p:nvPr/>
            </p:nvSpPr>
            <p:spPr>
              <a:xfrm>
                <a:off x="838255" y="1796997"/>
                <a:ext cx="9188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Benign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763A08A-B018-71CE-8923-6B636B5AE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5299" y="2107898"/>
                <a:ext cx="1547514" cy="1547514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2BEC48A-D223-643A-27C6-65226BB98041}"/>
                </a:ext>
              </a:extLst>
            </p:cNvPr>
            <p:cNvGrpSpPr/>
            <p:nvPr/>
          </p:nvGrpSpPr>
          <p:grpSpPr>
            <a:xfrm>
              <a:off x="545299" y="3426088"/>
              <a:ext cx="2024281" cy="1883890"/>
              <a:chOff x="456283" y="3588150"/>
              <a:chExt cx="2024281" cy="18838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ED57AC-5893-5A43-46F0-9BAB12B5FAE9}"/>
                  </a:ext>
                </a:extLst>
              </p:cNvPr>
              <p:cNvSpPr txBox="1"/>
              <p:nvPr/>
            </p:nvSpPr>
            <p:spPr>
              <a:xfrm>
                <a:off x="456283" y="3588150"/>
                <a:ext cx="202428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  Malignant</a:t>
                </a:r>
              </a:p>
              <a:p>
                <a:endParaRPr lang="en-US" dirty="0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E798319-6FD1-63F3-2052-070662ECC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283" y="3926704"/>
                <a:ext cx="1545336" cy="15453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4782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67AE31BB-D00B-7969-EB5B-B9BF66F273D3}"/>
              </a:ext>
            </a:extLst>
          </p:cNvPr>
          <p:cNvSpPr/>
          <p:nvPr/>
        </p:nvSpPr>
        <p:spPr>
          <a:xfrm rot="5400000" flipH="1">
            <a:off x="5382975" y="2388003"/>
            <a:ext cx="576400" cy="28704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C44BF730-8A8C-E8E0-C245-1AD6E2A1C52D}"/>
              </a:ext>
            </a:extLst>
          </p:cNvPr>
          <p:cNvSpPr/>
          <p:nvPr/>
        </p:nvSpPr>
        <p:spPr>
          <a:xfrm rot="5400000">
            <a:off x="3611367" y="3214154"/>
            <a:ext cx="185366" cy="2443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E8A4701-0F82-719D-1619-D5A834002C84}"/>
              </a:ext>
            </a:extLst>
          </p:cNvPr>
          <p:cNvSpPr/>
          <p:nvPr/>
        </p:nvSpPr>
        <p:spPr>
          <a:xfrm rot="5400000">
            <a:off x="4133362" y="2503981"/>
            <a:ext cx="211102" cy="5090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4906F69-7BC1-DD6F-233E-66EDF702DDDF}"/>
              </a:ext>
            </a:extLst>
          </p:cNvPr>
          <p:cNvGrpSpPr/>
          <p:nvPr/>
        </p:nvGrpSpPr>
        <p:grpSpPr>
          <a:xfrm rot="16200000">
            <a:off x="107876" y="3315490"/>
            <a:ext cx="1706975" cy="255889"/>
            <a:chOff x="5402753" y="4414727"/>
            <a:chExt cx="1655159" cy="292388"/>
          </a:xfrm>
        </p:grpSpPr>
        <p:sp>
          <p:nvSpPr>
            <p:cNvPr id="479" name="Rounded Rectangle 478">
              <a:extLst>
                <a:ext uri="{FF2B5EF4-FFF2-40B4-BE49-F238E27FC236}">
                  <a16:creationId xmlns:a16="http://schemas.microsoft.com/office/drawing/2014/main" id="{F254CC01-3FF5-832B-3077-AF4292DAC26D}"/>
                </a:ext>
              </a:extLst>
            </p:cNvPr>
            <p:cNvSpPr/>
            <p:nvPr/>
          </p:nvSpPr>
          <p:spPr>
            <a:xfrm>
              <a:off x="5466425" y="4464715"/>
              <a:ext cx="1442054" cy="22624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4AD908E4-43D5-2C91-1CE4-3298C7C44564}"/>
                </a:ext>
              </a:extLst>
            </p:cNvPr>
            <p:cNvSpPr txBox="1"/>
            <p:nvPr/>
          </p:nvSpPr>
          <p:spPr>
            <a:xfrm>
              <a:off x="5402753" y="4414727"/>
              <a:ext cx="165515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Bay breasted warbler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3130B6-2395-F177-29CB-83DA8F20A9E9}"/>
              </a:ext>
            </a:extLst>
          </p:cNvPr>
          <p:cNvGrpSpPr/>
          <p:nvPr/>
        </p:nvGrpSpPr>
        <p:grpSpPr>
          <a:xfrm>
            <a:off x="1209790" y="4296922"/>
            <a:ext cx="2005693" cy="942453"/>
            <a:chOff x="4229873" y="3969559"/>
            <a:chExt cx="2291777" cy="1104496"/>
          </a:xfrm>
        </p:grpSpPr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DDF97955-B64B-6AE3-944D-8E44A435D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0286" y="3976775"/>
              <a:ext cx="1161364" cy="109728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0F44FF3D-D939-C11A-208B-946E6C88F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9873" y="3969559"/>
              <a:ext cx="1161364" cy="1097280"/>
            </a:xfrm>
            <a:prstGeom prst="rect">
              <a:avLst/>
            </a:prstGeom>
          </p:spPr>
        </p:pic>
      </p:grpSp>
      <p:sp>
        <p:nvSpPr>
          <p:cNvPr id="94" name="Left-Right Arrow 93">
            <a:extLst>
              <a:ext uri="{FF2B5EF4-FFF2-40B4-BE49-F238E27FC236}">
                <a16:creationId xmlns:a16="http://schemas.microsoft.com/office/drawing/2014/main" id="{C8C23A12-AF48-4C2D-65C0-B5613831F00D}"/>
              </a:ext>
            </a:extLst>
          </p:cNvPr>
          <p:cNvSpPr/>
          <p:nvPr/>
        </p:nvSpPr>
        <p:spPr>
          <a:xfrm>
            <a:off x="3398132" y="4725545"/>
            <a:ext cx="198207" cy="8520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Rounded Rectangle 568">
            <a:extLst>
              <a:ext uri="{FF2B5EF4-FFF2-40B4-BE49-F238E27FC236}">
                <a16:creationId xmlns:a16="http://schemas.microsoft.com/office/drawing/2014/main" id="{6A170071-B2F1-7A7E-CBAF-670F0B78E72F}"/>
              </a:ext>
            </a:extLst>
          </p:cNvPr>
          <p:cNvSpPr/>
          <p:nvPr/>
        </p:nvSpPr>
        <p:spPr>
          <a:xfrm>
            <a:off x="3997251" y="4891805"/>
            <a:ext cx="224288" cy="20900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FF20989A-A0BC-28A0-A67A-C8347363C36C}"/>
              </a:ext>
            </a:extLst>
          </p:cNvPr>
          <p:cNvGrpSpPr/>
          <p:nvPr/>
        </p:nvGrpSpPr>
        <p:grpSpPr>
          <a:xfrm>
            <a:off x="4502291" y="4407642"/>
            <a:ext cx="225897" cy="226430"/>
            <a:chOff x="9335283" y="2105738"/>
            <a:chExt cx="271256" cy="285108"/>
          </a:xfrm>
        </p:grpSpPr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80CD0A9B-D8F3-31A5-2948-62BA9B07A755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3" name="Picture 452">
              <a:extLst>
                <a:ext uri="{FF2B5EF4-FFF2-40B4-BE49-F238E27FC236}">
                  <a16:creationId xmlns:a16="http://schemas.microsoft.com/office/drawing/2014/main" id="{B1DC1FA6-FF9A-4F1C-BE1C-D561E217B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470" name="Straight Arrow Connector 469">
            <a:extLst>
              <a:ext uri="{FF2B5EF4-FFF2-40B4-BE49-F238E27FC236}">
                <a16:creationId xmlns:a16="http://schemas.microsoft.com/office/drawing/2014/main" id="{508E66DC-B16D-D3C3-2BCD-E94687DBE6D6}"/>
              </a:ext>
            </a:extLst>
          </p:cNvPr>
          <p:cNvCxnSpPr>
            <a:cxnSpLocks/>
            <a:stCxn id="452" idx="5"/>
            <a:endCxn id="9" idx="0"/>
          </p:cNvCxnSpPr>
          <p:nvPr/>
        </p:nvCxnSpPr>
        <p:spPr>
          <a:xfrm>
            <a:off x="4695106" y="4600913"/>
            <a:ext cx="496756" cy="3792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DCD36081-C895-6879-9A6A-2F6A6B1F8BE1}"/>
              </a:ext>
            </a:extLst>
          </p:cNvPr>
          <p:cNvCxnSpPr>
            <a:cxnSpLocks/>
            <a:stCxn id="452" idx="3"/>
            <a:endCxn id="8" idx="0"/>
          </p:cNvCxnSpPr>
          <p:nvPr/>
        </p:nvCxnSpPr>
        <p:spPr>
          <a:xfrm flipH="1">
            <a:off x="4115337" y="4600912"/>
            <a:ext cx="420036" cy="3792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0C6113E-D9F1-7573-165D-BDDD74A4A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144" y="4980126"/>
            <a:ext cx="152387" cy="120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7B137-03F2-D09E-DF43-24DEE42A9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590" y="4980127"/>
            <a:ext cx="162545" cy="120678"/>
          </a:xfrm>
          <a:prstGeom prst="rect">
            <a:avLst/>
          </a:prstGeom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6D86A13D-B798-5955-4D2F-9288910BBD73}"/>
              </a:ext>
            </a:extLst>
          </p:cNvPr>
          <p:cNvSpPr txBox="1"/>
          <p:nvPr/>
        </p:nvSpPr>
        <p:spPr>
          <a:xfrm>
            <a:off x="1854488" y="4096390"/>
            <a:ext cx="1001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F1C2926C-2D3A-F724-90D6-84F13A571696}"/>
              </a:ext>
            </a:extLst>
          </p:cNvPr>
          <p:cNvSpPr txBox="1"/>
          <p:nvPr/>
        </p:nvSpPr>
        <p:spPr>
          <a:xfrm>
            <a:off x="1869035" y="2864048"/>
            <a:ext cx="752461" cy="262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80DBD49-638A-A005-A56F-EC219687F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876" y="3069775"/>
            <a:ext cx="2032780" cy="936296"/>
          </a:xfrm>
          <a:prstGeom prst="rect">
            <a:avLst/>
          </a:prstGeom>
        </p:spPr>
      </p:pic>
      <p:sp>
        <p:nvSpPr>
          <p:cNvPr id="266" name="Left-Right Arrow 265">
            <a:extLst>
              <a:ext uri="{FF2B5EF4-FFF2-40B4-BE49-F238E27FC236}">
                <a16:creationId xmlns:a16="http://schemas.microsoft.com/office/drawing/2014/main" id="{48BB3B94-515D-4F87-2AC5-B59BBF6A10E7}"/>
              </a:ext>
            </a:extLst>
          </p:cNvPr>
          <p:cNvSpPr/>
          <p:nvPr/>
        </p:nvSpPr>
        <p:spPr>
          <a:xfrm>
            <a:off x="3391554" y="3495319"/>
            <a:ext cx="198207" cy="8520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ounded Rectangle 443">
            <a:extLst>
              <a:ext uri="{FF2B5EF4-FFF2-40B4-BE49-F238E27FC236}">
                <a16:creationId xmlns:a16="http://schemas.microsoft.com/office/drawing/2014/main" id="{B68FA053-C745-5EB7-372A-457FE8C21F3D}"/>
              </a:ext>
            </a:extLst>
          </p:cNvPr>
          <p:cNvSpPr/>
          <p:nvPr/>
        </p:nvSpPr>
        <p:spPr>
          <a:xfrm>
            <a:off x="4065676" y="3622950"/>
            <a:ext cx="189364" cy="184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ounded Rectangle 445">
            <a:extLst>
              <a:ext uri="{FF2B5EF4-FFF2-40B4-BE49-F238E27FC236}">
                <a16:creationId xmlns:a16="http://schemas.microsoft.com/office/drawing/2014/main" id="{970FEF57-1C26-87A9-0BEA-8B1159F69633}"/>
              </a:ext>
            </a:extLst>
          </p:cNvPr>
          <p:cNvSpPr/>
          <p:nvPr/>
        </p:nvSpPr>
        <p:spPr>
          <a:xfrm>
            <a:off x="4127551" y="3850204"/>
            <a:ext cx="1145586" cy="1520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251D5CA-1B5E-83C6-749E-23373A376694}"/>
              </a:ext>
            </a:extLst>
          </p:cNvPr>
          <p:cNvGrpSpPr/>
          <p:nvPr/>
        </p:nvGrpSpPr>
        <p:grpSpPr>
          <a:xfrm>
            <a:off x="4477211" y="3142591"/>
            <a:ext cx="199254" cy="212781"/>
            <a:chOff x="9335283" y="2105738"/>
            <a:chExt cx="271256" cy="285108"/>
          </a:xfrm>
        </p:grpSpPr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FA437DC4-F803-1BB9-7328-035C57868A53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6E6CAFC1-22F5-3D4A-EDB6-0B6D5CA9A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4E989895-07AF-69BB-E99C-A5C13CBBCF0E}"/>
              </a:ext>
            </a:extLst>
          </p:cNvPr>
          <p:cNvCxnSpPr>
            <a:cxnSpLocks/>
            <a:stCxn id="302" idx="4"/>
            <a:endCxn id="286" idx="0"/>
          </p:cNvCxnSpPr>
          <p:nvPr/>
        </p:nvCxnSpPr>
        <p:spPr>
          <a:xfrm flipH="1">
            <a:off x="4228668" y="3355372"/>
            <a:ext cx="348171" cy="5242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3" name="Picture 282">
            <a:extLst>
              <a:ext uri="{FF2B5EF4-FFF2-40B4-BE49-F238E27FC236}">
                <a16:creationId xmlns:a16="http://schemas.microsoft.com/office/drawing/2014/main" id="{1D4187F8-1FFA-096F-54F1-C0E112F01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773" y="3684910"/>
            <a:ext cx="134415" cy="113405"/>
          </a:xfrm>
          <a:prstGeom prst="rect">
            <a:avLst/>
          </a:prstGeom>
        </p:spPr>
      </p:pic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9FAD344-051E-E9A9-CE13-530398FB3F39}"/>
              </a:ext>
            </a:extLst>
          </p:cNvPr>
          <p:cNvCxnSpPr>
            <a:cxnSpLocks/>
            <a:stCxn id="302" idx="4"/>
            <a:endCxn id="288" idx="0"/>
          </p:cNvCxnSpPr>
          <p:nvPr/>
        </p:nvCxnSpPr>
        <p:spPr>
          <a:xfrm>
            <a:off x="4576839" y="3355372"/>
            <a:ext cx="180032" cy="5242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3CE218F6-D364-1B6B-3099-25F8563C7DAB}"/>
              </a:ext>
            </a:extLst>
          </p:cNvPr>
          <p:cNvCxnSpPr>
            <a:cxnSpLocks/>
            <a:stCxn id="302" idx="3"/>
            <a:endCxn id="283" idx="0"/>
          </p:cNvCxnSpPr>
          <p:nvPr/>
        </p:nvCxnSpPr>
        <p:spPr>
          <a:xfrm flipH="1">
            <a:off x="4156980" y="3324211"/>
            <a:ext cx="349411" cy="3606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6" name="Picture 285">
            <a:extLst>
              <a:ext uri="{FF2B5EF4-FFF2-40B4-BE49-F238E27FC236}">
                <a16:creationId xmlns:a16="http://schemas.microsoft.com/office/drawing/2014/main" id="{51A6E728-20F9-EB78-F135-058CF687A7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6980" y="3879581"/>
            <a:ext cx="143376" cy="113405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4D52B848-085C-A176-F4CB-82E314F41E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7920" y="3879581"/>
            <a:ext cx="143376" cy="113405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B7D8AEC1-30EB-33CD-B50D-29493A9A2C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6937" y="3879581"/>
            <a:ext cx="259868" cy="113405"/>
          </a:xfrm>
          <a:prstGeom prst="rect">
            <a:avLst/>
          </a:prstGeom>
        </p:spPr>
      </p:pic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A8E84A34-717C-24B9-5007-3F3A0E4BE1CB}"/>
              </a:ext>
            </a:extLst>
          </p:cNvPr>
          <p:cNvCxnSpPr>
            <a:cxnSpLocks/>
            <a:stCxn id="302" idx="4"/>
            <a:endCxn id="293" idx="0"/>
          </p:cNvCxnSpPr>
          <p:nvPr/>
        </p:nvCxnSpPr>
        <p:spPr>
          <a:xfrm>
            <a:off x="4576839" y="3355372"/>
            <a:ext cx="518860" cy="5222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1BDC73FA-5A55-77F9-6021-A0E34CE21FBA}"/>
              </a:ext>
            </a:extLst>
          </p:cNvPr>
          <p:cNvCxnSpPr>
            <a:cxnSpLocks/>
            <a:stCxn id="302" idx="4"/>
            <a:endCxn id="287" idx="0"/>
          </p:cNvCxnSpPr>
          <p:nvPr/>
        </p:nvCxnSpPr>
        <p:spPr>
          <a:xfrm flipH="1">
            <a:off x="4479607" y="3355372"/>
            <a:ext cx="97231" cy="5242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BA617B8F-2AF6-F41A-E351-353BAD50F90A}"/>
              </a:ext>
            </a:extLst>
          </p:cNvPr>
          <p:cNvCxnSpPr>
            <a:cxnSpLocks/>
            <a:stCxn id="302" idx="5"/>
            <a:endCxn id="294" idx="0"/>
          </p:cNvCxnSpPr>
          <p:nvPr/>
        </p:nvCxnSpPr>
        <p:spPr>
          <a:xfrm>
            <a:off x="4647285" y="3324211"/>
            <a:ext cx="574767" cy="326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67CF744E-39B8-51CE-B920-E77F78C3B633}"/>
              </a:ext>
            </a:extLst>
          </p:cNvPr>
          <p:cNvCxnSpPr>
            <a:cxnSpLocks/>
            <a:stCxn id="302" idx="3"/>
            <a:endCxn id="295" idx="3"/>
          </p:cNvCxnSpPr>
          <p:nvPr/>
        </p:nvCxnSpPr>
        <p:spPr>
          <a:xfrm flipH="1">
            <a:off x="3947590" y="3324211"/>
            <a:ext cx="558802" cy="3489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3" name="Picture 292">
            <a:extLst>
              <a:ext uri="{FF2B5EF4-FFF2-40B4-BE49-F238E27FC236}">
                <a16:creationId xmlns:a16="http://schemas.microsoft.com/office/drawing/2014/main" id="{A2D91514-18A8-F348-56D8-275422BC1E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5766" y="3877573"/>
            <a:ext cx="259868" cy="113405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9C4DECE6-7B40-98B9-5C73-CAD6545FAE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7638" y="3650568"/>
            <a:ext cx="268828" cy="113405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CDDBA377-A058-3579-EA6A-B130B0B4BD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7722" y="3616473"/>
            <a:ext cx="259868" cy="113405"/>
          </a:xfrm>
          <a:prstGeom prst="rect">
            <a:avLst/>
          </a:prstGeom>
        </p:spPr>
      </p:pic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4FC8ED39-969C-CE64-252D-A9058E790874}"/>
              </a:ext>
            </a:extLst>
          </p:cNvPr>
          <p:cNvCxnSpPr>
            <a:cxnSpLocks/>
            <a:stCxn id="302" idx="5"/>
            <a:endCxn id="297" idx="1"/>
          </p:cNvCxnSpPr>
          <p:nvPr/>
        </p:nvCxnSpPr>
        <p:spPr>
          <a:xfrm>
            <a:off x="4647285" y="3324211"/>
            <a:ext cx="642371" cy="1803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7" name="Picture 296">
            <a:extLst>
              <a:ext uri="{FF2B5EF4-FFF2-40B4-BE49-F238E27FC236}">
                <a16:creationId xmlns:a16="http://schemas.microsoft.com/office/drawing/2014/main" id="{6C45E246-D8C0-5FFA-DBFB-BF4D9FFB96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89656" y="3447857"/>
            <a:ext cx="259868" cy="113405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6A43F928-C6AC-FFF6-4969-04A26EF10AB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6042" y="3441599"/>
            <a:ext cx="331555" cy="113405"/>
          </a:xfrm>
          <a:prstGeom prst="rect">
            <a:avLst/>
          </a:prstGeom>
        </p:spPr>
      </p:pic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8CDE6167-28C8-E493-03EC-001329138B01}"/>
              </a:ext>
            </a:extLst>
          </p:cNvPr>
          <p:cNvCxnSpPr>
            <a:cxnSpLocks/>
            <a:stCxn id="302" idx="3"/>
            <a:endCxn id="299" idx="3"/>
          </p:cNvCxnSpPr>
          <p:nvPr/>
        </p:nvCxnSpPr>
        <p:spPr>
          <a:xfrm flipH="1">
            <a:off x="3957597" y="3324211"/>
            <a:ext cx="548794" cy="1740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85F7638-6B21-23AC-6005-C95E942A3DD5}"/>
              </a:ext>
            </a:extLst>
          </p:cNvPr>
          <p:cNvCxnSpPr>
            <a:cxnSpLocks/>
            <a:stCxn id="302" idx="5"/>
            <a:endCxn id="11" idx="1"/>
          </p:cNvCxnSpPr>
          <p:nvPr/>
        </p:nvCxnSpPr>
        <p:spPr>
          <a:xfrm>
            <a:off x="4647285" y="3324211"/>
            <a:ext cx="65229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Left Brace 137">
            <a:extLst>
              <a:ext uri="{FF2B5EF4-FFF2-40B4-BE49-F238E27FC236}">
                <a16:creationId xmlns:a16="http://schemas.microsoft.com/office/drawing/2014/main" id="{E027DAAA-489C-3A4F-196B-E013E45ACFF2}"/>
              </a:ext>
            </a:extLst>
          </p:cNvPr>
          <p:cNvSpPr/>
          <p:nvPr/>
        </p:nvSpPr>
        <p:spPr>
          <a:xfrm>
            <a:off x="1114191" y="1727597"/>
            <a:ext cx="139201" cy="3569559"/>
          </a:xfrm>
          <a:prstGeom prst="lef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33349F61-97E1-4461-6D1C-028A12D8A11A}"/>
              </a:ext>
            </a:extLst>
          </p:cNvPr>
          <p:cNvSpPr txBox="1"/>
          <p:nvPr/>
        </p:nvSpPr>
        <p:spPr>
          <a:xfrm>
            <a:off x="1841400" y="1655179"/>
            <a:ext cx="752461" cy="262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438" name="Left-Right Arrow 437">
            <a:extLst>
              <a:ext uri="{FF2B5EF4-FFF2-40B4-BE49-F238E27FC236}">
                <a16:creationId xmlns:a16="http://schemas.microsoft.com/office/drawing/2014/main" id="{80CE6247-6238-371E-11E8-8AC624BE98FA}"/>
              </a:ext>
            </a:extLst>
          </p:cNvPr>
          <p:cNvSpPr/>
          <p:nvPr/>
        </p:nvSpPr>
        <p:spPr>
          <a:xfrm>
            <a:off x="3361656" y="2324605"/>
            <a:ext cx="198207" cy="8520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0AF4A1-0723-D805-B13B-E50196FCD623}"/>
              </a:ext>
            </a:extLst>
          </p:cNvPr>
          <p:cNvGrpSpPr/>
          <p:nvPr/>
        </p:nvGrpSpPr>
        <p:grpSpPr>
          <a:xfrm>
            <a:off x="1231637" y="1860902"/>
            <a:ext cx="1971985" cy="937106"/>
            <a:chOff x="4374940" y="1312668"/>
            <a:chExt cx="2253262" cy="1098230"/>
          </a:xfrm>
        </p:grpSpPr>
        <p:pic>
          <p:nvPicPr>
            <p:cNvPr id="435" name="Picture 434">
              <a:extLst>
                <a:ext uri="{FF2B5EF4-FFF2-40B4-BE49-F238E27FC236}">
                  <a16:creationId xmlns:a16="http://schemas.microsoft.com/office/drawing/2014/main" id="{4E776D30-C8BD-D7F9-6AE7-C28D9CEE4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83799" y="1313618"/>
              <a:ext cx="1144403" cy="1097280"/>
            </a:xfrm>
            <a:prstGeom prst="rect">
              <a:avLst/>
            </a:prstGeom>
          </p:spPr>
        </p:pic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DB247D6A-9CA0-B323-2BD7-52965319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374940" y="1312668"/>
              <a:ext cx="1144403" cy="1097280"/>
            </a:xfrm>
            <a:prstGeom prst="rect">
              <a:avLst/>
            </a:prstGeom>
          </p:spPr>
        </p:pic>
      </p:grpSp>
      <p:sp>
        <p:nvSpPr>
          <p:cNvPr id="445" name="Rounded Rectangle 444">
            <a:extLst>
              <a:ext uri="{FF2B5EF4-FFF2-40B4-BE49-F238E27FC236}">
                <a16:creationId xmlns:a16="http://schemas.microsoft.com/office/drawing/2014/main" id="{54CB5E9F-EF86-50F7-BE23-5069975BA62D}"/>
              </a:ext>
            </a:extLst>
          </p:cNvPr>
          <p:cNvSpPr/>
          <p:nvPr/>
        </p:nvSpPr>
        <p:spPr>
          <a:xfrm>
            <a:off x="3489680" y="2619879"/>
            <a:ext cx="202820" cy="1853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DC9692B1-F102-AD4A-9CB5-F501774D8470}"/>
              </a:ext>
            </a:extLst>
          </p:cNvPr>
          <p:cNvGrpSpPr/>
          <p:nvPr/>
        </p:nvGrpSpPr>
        <p:grpSpPr>
          <a:xfrm>
            <a:off x="4068144" y="2172316"/>
            <a:ext cx="160856" cy="163548"/>
            <a:chOff x="9335283" y="2105738"/>
            <a:chExt cx="271256" cy="285108"/>
          </a:xfrm>
        </p:grpSpPr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08A8BE67-5D76-3F1D-3E46-460B4CC01DBF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8" name="Picture 327">
              <a:extLst>
                <a:ext uri="{FF2B5EF4-FFF2-40B4-BE49-F238E27FC236}">
                  <a16:creationId xmlns:a16="http://schemas.microsoft.com/office/drawing/2014/main" id="{E1039551-272A-E6E5-E8FA-430AEE0B1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E59C1184-4F0A-E8BE-C30B-F9082D970F58}"/>
              </a:ext>
            </a:extLst>
          </p:cNvPr>
          <p:cNvGrpSpPr/>
          <p:nvPr/>
        </p:nvGrpSpPr>
        <p:grpSpPr>
          <a:xfrm>
            <a:off x="4388359" y="1853011"/>
            <a:ext cx="188477" cy="186212"/>
            <a:chOff x="8728251" y="2434081"/>
            <a:chExt cx="271256" cy="285108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26DF54FE-89A4-BF34-ECA2-53A2F59D2A8B}"/>
                </a:ext>
              </a:extLst>
            </p:cNvPr>
            <p:cNvSpPr/>
            <p:nvPr/>
          </p:nvSpPr>
          <p:spPr>
            <a:xfrm>
              <a:off x="8728251" y="2434081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1" name="Picture 330">
              <a:extLst>
                <a:ext uri="{FF2B5EF4-FFF2-40B4-BE49-F238E27FC236}">
                  <a16:creationId xmlns:a16="http://schemas.microsoft.com/office/drawing/2014/main" id="{DC0C7215-3465-1323-0D78-E2EFB0ECD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566104">
              <a:off x="8793649" y="2499416"/>
              <a:ext cx="140472" cy="154433"/>
            </a:xfrm>
            <a:prstGeom prst="rect">
              <a:avLst/>
            </a:prstGeom>
          </p:spPr>
        </p:pic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D4D734D0-F7C6-296E-20A5-566B4DF0F1C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40734" y="2708707"/>
            <a:ext cx="104907" cy="102965"/>
          </a:xfrm>
          <a:prstGeom prst="rect">
            <a:avLst/>
          </a:prstGeom>
        </p:spPr>
      </p:pic>
      <p:grpSp>
        <p:nvGrpSpPr>
          <p:cNvPr id="338" name="Group 337">
            <a:extLst>
              <a:ext uri="{FF2B5EF4-FFF2-40B4-BE49-F238E27FC236}">
                <a16:creationId xmlns:a16="http://schemas.microsoft.com/office/drawing/2014/main" id="{59FB580D-1FD0-257A-0961-7E45541740B7}"/>
              </a:ext>
            </a:extLst>
          </p:cNvPr>
          <p:cNvGrpSpPr/>
          <p:nvPr/>
        </p:nvGrpSpPr>
        <p:grpSpPr>
          <a:xfrm>
            <a:off x="4769216" y="2208247"/>
            <a:ext cx="160856" cy="163548"/>
            <a:chOff x="9335283" y="2105738"/>
            <a:chExt cx="271256" cy="285108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0C8AF546-AD44-3982-1CB3-8BD6F4747CA0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0" name="Picture 339">
              <a:extLst>
                <a:ext uri="{FF2B5EF4-FFF2-40B4-BE49-F238E27FC236}">
                  <a16:creationId xmlns:a16="http://schemas.microsoft.com/office/drawing/2014/main" id="{8D7148BE-412C-B72B-C2AA-490C04FC7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B19B3690-814A-8483-9D9C-288D4003DD7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38498" y="2708707"/>
            <a:ext cx="265764" cy="10296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5539911-00DA-944F-7065-C7E9A5A894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27657" y="2458574"/>
            <a:ext cx="258771" cy="102965"/>
          </a:xfrm>
          <a:prstGeom prst="rect">
            <a:avLst/>
          </a:prstGeom>
        </p:spPr>
      </p:pic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B12A2E24-4030-63E2-D400-681DCE788D57}"/>
              </a:ext>
            </a:extLst>
          </p:cNvPr>
          <p:cNvCxnSpPr>
            <a:cxnSpLocks/>
            <a:stCxn id="327" idx="3"/>
            <a:endCxn id="95" idx="0"/>
          </p:cNvCxnSpPr>
          <p:nvPr/>
        </p:nvCxnSpPr>
        <p:spPr>
          <a:xfrm flipH="1">
            <a:off x="3593188" y="2311912"/>
            <a:ext cx="498513" cy="3967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ACD57D2B-7C36-C9FC-079A-7114967018FE}"/>
              </a:ext>
            </a:extLst>
          </p:cNvPr>
          <p:cNvCxnSpPr>
            <a:cxnSpLocks/>
            <a:stCxn id="327" idx="4"/>
            <a:endCxn id="175" idx="0"/>
          </p:cNvCxnSpPr>
          <p:nvPr/>
        </p:nvCxnSpPr>
        <p:spPr>
          <a:xfrm flipH="1">
            <a:off x="3850256" y="2335863"/>
            <a:ext cx="298316" cy="37284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B82068C3-45CB-D1C8-F2E1-491215A0A475}"/>
              </a:ext>
            </a:extLst>
          </p:cNvPr>
          <p:cNvCxnSpPr>
            <a:cxnSpLocks/>
            <a:stCxn id="339" idx="3"/>
            <a:endCxn id="123" idx="0"/>
          </p:cNvCxnSpPr>
          <p:nvPr/>
        </p:nvCxnSpPr>
        <p:spPr>
          <a:xfrm flipH="1">
            <a:off x="4098140" y="2347844"/>
            <a:ext cx="694633" cy="3600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6B353BB1-3876-1826-F658-0E1F74A7FC63}"/>
              </a:ext>
            </a:extLst>
          </p:cNvPr>
          <p:cNvCxnSpPr>
            <a:cxnSpLocks/>
            <a:stCxn id="327" idx="4"/>
            <a:endCxn id="136" idx="0"/>
          </p:cNvCxnSpPr>
          <p:nvPr/>
        </p:nvCxnSpPr>
        <p:spPr>
          <a:xfrm>
            <a:off x="4148572" y="2335864"/>
            <a:ext cx="206213" cy="3762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D8F70A11-7191-99CE-7B3B-AC1E42211535}"/>
              </a:ext>
            </a:extLst>
          </p:cNvPr>
          <p:cNvCxnSpPr>
            <a:cxnSpLocks/>
            <a:stCxn id="327" idx="5"/>
            <a:endCxn id="99" idx="0"/>
          </p:cNvCxnSpPr>
          <p:nvPr/>
        </p:nvCxnSpPr>
        <p:spPr>
          <a:xfrm>
            <a:off x="4205443" y="2311912"/>
            <a:ext cx="465936" cy="3967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6" name="Picture 125">
            <a:extLst>
              <a:ext uri="{FF2B5EF4-FFF2-40B4-BE49-F238E27FC236}">
                <a16:creationId xmlns:a16="http://schemas.microsoft.com/office/drawing/2014/main" id="{F95112C8-2C72-8473-C526-9450568D4B8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84040" y="2243324"/>
            <a:ext cx="111901" cy="102965"/>
          </a:xfrm>
          <a:prstGeom prst="rect">
            <a:avLst/>
          </a:prstGeom>
        </p:spPr>
      </p:pic>
      <p:pic>
        <p:nvPicPr>
          <p:cNvPr id="578" name="Picture 577">
            <a:extLst>
              <a:ext uri="{FF2B5EF4-FFF2-40B4-BE49-F238E27FC236}">
                <a16:creationId xmlns:a16="http://schemas.microsoft.com/office/drawing/2014/main" id="{17FE83B1-4D59-10E1-402B-A0EEA643C57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70338" y="2686398"/>
            <a:ext cx="202820" cy="102965"/>
          </a:xfrm>
          <a:prstGeom prst="rect">
            <a:avLst/>
          </a:prstGeom>
        </p:spPr>
      </p:pic>
      <p:pic>
        <p:nvPicPr>
          <p:cNvPr id="580" name="Picture 579">
            <a:extLst>
              <a:ext uri="{FF2B5EF4-FFF2-40B4-BE49-F238E27FC236}">
                <a16:creationId xmlns:a16="http://schemas.microsoft.com/office/drawing/2014/main" id="{9C412CEA-41E6-07E1-B8D0-F7408943288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865455" y="2708707"/>
            <a:ext cx="258771" cy="102965"/>
          </a:xfrm>
          <a:prstGeom prst="rect">
            <a:avLst/>
          </a:prstGeom>
        </p:spPr>
      </p:pic>
      <p:pic>
        <p:nvPicPr>
          <p:cNvPr id="581" name="Picture 580">
            <a:extLst>
              <a:ext uri="{FF2B5EF4-FFF2-40B4-BE49-F238E27FC236}">
                <a16:creationId xmlns:a16="http://schemas.microsoft.com/office/drawing/2014/main" id="{16444B80-678A-7EEA-41F1-D464DB9E4F4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24536" y="2708707"/>
            <a:ext cx="167851" cy="102965"/>
          </a:xfrm>
          <a:prstGeom prst="rect">
            <a:avLst/>
          </a:prstGeom>
        </p:spPr>
      </p:pic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98E22EA1-78D7-6B0A-1693-557F904FD1AE}"/>
              </a:ext>
            </a:extLst>
          </p:cNvPr>
          <p:cNvCxnSpPr>
            <a:cxnSpLocks/>
            <a:stCxn id="339" idx="3"/>
            <a:endCxn id="580" idx="0"/>
          </p:cNvCxnSpPr>
          <p:nvPr/>
        </p:nvCxnSpPr>
        <p:spPr>
          <a:xfrm>
            <a:off x="4792773" y="2347843"/>
            <a:ext cx="202069" cy="360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7D501AD6-A4DF-7EAF-BB58-E31A4EE75474}"/>
              </a:ext>
            </a:extLst>
          </p:cNvPr>
          <p:cNvCxnSpPr>
            <a:cxnSpLocks/>
            <a:stCxn id="339" idx="5"/>
            <a:endCxn id="581" idx="0"/>
          </p:cNvCxnSpPr>
          <p:nvPr/>
        </p:nvCxnSpPr>
        <p:spPr>
          <a:xfrm>
            <a:off x="4906515" y="2347843"/>
            <a:ext cx="401946" cy="360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1025DDDB-4F55-C590-2A96-7FC01D45E93E}"/>
              </a:ext>
            </a:extLst>
          </p:cNvPr>
          <p:cNvCxnSpPr>
            <a:cxnSpLocks/>
            <a:stCxn id="339" idx="2"/>
            <a:endCxn id="175" idx="0"/>
          </p:cNvCxnSpPr>
          <p:nvPr/>
        </p:nvCxnSpPr>
        <p:spPr>
          <a:xfrm flipH="1">
            <a:off x="3850256" y="2290021"/>
            <a:ext cx="918960" cy="4186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8" name="Straight Arrow Connector 387">
            <a:extLst>
              <a:ext uri="{FF2B5EF4-FFF2-40B4-BE49-F238E27FC236}">
                <a16:creationId xmlns:a16="http://schemas.microsoft.com/office/drawing/2014/main" id="{25997408-64E2-FD79-1B70-4061A116E5CE}"/>
              </a:ext>
            </a:extLst>
          </p:cNvPr>
          <p:cNvCxnSpPr>
            <a:cxnSpLocks/>
            <a:stCxn id="327" idx="4"/>
            <a:endCxn id="123" idx="0"/>
          </p:cNvCxnSpPr>
          <p:nvPr/>
        </p:nvCxnSpPr>
        <p:spPr>
          <a:xfrm flipH="1">
            <a:off x="4098140" y="2335864"/>
            <a:ext cx="50432" cy="3720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1" name="Straight Arrow Connector 390">
            <a:extLst>
              <a:ext uri="{FF2B5EF4-FFF2-40B4-BE49-F238E27FC236}">
                <a16:creationId xmlns:a16="http://schemas.microsoft.com/office/drawing/2014/main" id="{7E91B209-414D-5DA8-8B7F-412263843E78}"/>
              </a:ext>
            </a:extLst>
          </p:cNvPr>
          <p:cNvCxnSpPr>
            <a:cxnSpLocks/>
            <a:stCxn id="339" idx="3"/>
            <a:endCxn id="136" idx="0"/>
          </p:cNvCxnSpPr>
          <p:nvPr/>
        </p:nvCxnSpPr>
        <p:spPr>
          <a:xfrm flipH="1">
            <a:off x="4354785" y="2347844"/>
            <a:ext cx="437988" cy="3642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CDE3CB3A-5079-E87F-F5A3-E19E1EB36DAE}"/>
              </a:ext>
            </a:extLst>
          </p:cNvPr>
          <p:cNvCxnSpPr>
            <a:cxnSpLocks/>
            <a:stCxn id="339" idx="3"/>
            <a:endCxn id="99" idx="0"/>
          </p:cNvCxnSpPr>
          <p:nvPr/>
        </p:nvCxnSpPr>
        <p:spPr>
          <a:xfrm flipH="1">
            <a:off x="4671380" y="2347843"/>
            <a:ext cx="121393" cy="360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FC99BE6A-EDE0-F524-4E23-779D1B616ED3}"/>
              </a:ext>
            </a:extLst>
          </p:cNvPr>
          <p:cNvCxnSpPr>
            <a:cxnSpLocks/>
            <a:stCxn id="339" idx="6"/>
            <a:endCxn id="52" idx="1"/>
          </p:cNvCxnSpPr>
          <p:nvPr/>
        </p:nvCxnSpPr>
        <p:spPr>
          <a:xfrm flipV="1">
            <a:off x="4930072" y="2097497"/>
            <a:ext cx="616953" cy="1925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9FBEF278-8A7C-BFF4-DC60-772015A3CDCF}"/>
              </a:ext>
            </a:extLst>
          </p:cNvPr>
          <p:cNvCxnSpPr>
            <a:cxnSpLocks/>
            <a:stCxn id="339" idx="6"/>
            <a:endCxn id="126" idx="1"/>
          </p:cNvCxnSpPr>
          <p:nvPr/>
        </p:nvCxnSpPr>
        <p:spPr>
          <a:xfrm>
            <a:off x="4930072" y="2290021"/>
            <a:ext cx="653968" cy="47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B7B92CE8-3BEB-F32D-7058-1C16B2076918}"/>
              </a:ext>
            </a:extLst>
          </p:cNvPr>
          <p:cNvCxnSpPr>
            <a:cxnSpLocks/>
            <a:stCxn id="339" idx="6"/>
            <a:endCxn id="100" idx="1"/>
          </p:cNvCxnSpPr>
          <p:nvPr/>
        </p:nvCxnSpPr>
        <p:spPr>
          <a:xfrm>
            <a:off x="4930072" y="2290021"/>
            <a:ext cx="597585" cy="2200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F69ADB78-5FD9-EA67-E1FB-F20BEB8DA165}"/>
              </a:ext>
            </a:extLst>
          </p:cNvPr>
          <p:cNvCxnSpPr>
            <a:cxnSpLocks/>
            <a:stCxn id="339" idx="5"/>
            <a:endCxn id="578" idx="1"/>
          </p:cNvCxnSpPr>
          <p:nvPr/>
        </p:nvCxnSpPr>
        <p:spPr>
          <a:xfrm>
            <a:off x="4906515" y="2347844"/>
            <a:ext cx="663823" cy="39003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66D29777-FA3B-0BEF-B9DB-413E6588FC6B}"/>
              </a:ext>
            </a:extLst>
          </p:cNvPr>
          <p:cNvCxnSpPr>
            <a:cxnSpLocks/>
            <a:stCxn id="330" idx="3"/>
            <a:endCxn id="327" idx="7"/>
          </p:cNvCxnSpPr>
          <p:nvPr/>
        </p:nvCxnSpPr>
        <p:spPr>
          <a:xfrm flipH="1">
            <a:off x="4205443" y="2011952"/>
            <a:ext cx="210518" cy="1843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9" name="Straight Arrow Connector 428">
            <a:extLst>
              <a:ext uri="{FF2B5EF4-FFF2-40B4-BE49-F238E27FC236}">
                <a16:creationId xmlns:a16="http://schemas.microsoft.com/office/drawing/2014/main" id="{9B74FA1D-EDBF-3BE5-C1AB-CAABDE296AA0}"/>
              </a:ext>
            </a:extLst>
          </p:cNvPr>
          <p:cNvCxnSpPr>
            <a:cxnSpLocks/>
            <a:stCxn id="330" idx="5"/>
            <a:endCxn id="339" idx="0"/>
          </p:cNvCxnSpPr>
          <p:nvPr/>
        </p:nvCxnSpPr>
        <p:spPr>
          <a:xfrm>
            <a:off x="4549235" y="2011952"/>
            <a:ext cx="300409" cy="1962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5" name="Picture 174">
            <a:extLst>
              <a:ext uri="{FF2B5EF4-FFF2-40B4-BE49-F238E27FC236}">
                <a16:creationId xmlns:a16="http://schemas.microsoft.com/office/drawing/2014/main" id="{B42BA2F0-7378-B73E-D05E-59F96E77FFF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54225" y="2708707"/>
            <a:ext cx="192061" cy="10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FAE3D1-F313-5C9B-ADDC-7C6D39C715DE}"/>
              </a:ext>
            </a:extLst>
          </p:cNvPr>
          <p:cNvSpPr txBox="1"/>
          <p:nvPr/>
        </p:nvSpPr>
        <p:spPr>
          <a:xfrm>
            <a:off x="4067616" y="5279045"/>
            <a:ext cx="370553" cy="300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6E1955B-CBDA-A586-ADFC-48FDB612B395}"/>
              </a:ext>
            </a:extLst>
          </p:cNvPr>
          <p:cNvSpPr txBox="1"/>
          <p:nvPr/>
        </p:nvSpPr>
        <p:spPr>
          <a:xfrm>
            <a:off x="6763754" y="5291992"/>
            <a:ext cx="378365" cy="3004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A268115-8E73-D8DA-86AE-7FED7C22E716}"/>
              </a:ext>
            </a:extLst>
          </p:cNvPr>
          <p:cNvCxnSpPr>
            <a:cxnSpLocks/>
            <a:stCxn id="302" idx="3"/>
          </p:cNvCxnSpPr>
          <p:nvPr/>
        </p:nvCxnSpPr>
        <p:spPr>
          <a:xfrm flipH="1">
            <a:off x="3850256" y="3324211"/>
            <a:ext cx="65613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A87C9BD-CBB0-D335-08E3-949D26257E1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68405" y="3295772"/>
            <a:ext cx="258771" cy="102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264E78-40A6-CC33-77C6-29F9904E027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99580" y="3259602"/>
            <a:ext cx="235963" cy="129218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BFA6ECC-2FFD-FF84-6D20-90035505D3D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42189" y="2707940"/>
            <a:ext cx="111901" cy="10296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C58AF60E-8B83-673E-9121-A4B52ADC96D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253375" y="2712100"/>
            <a:ext cx="202820" cy="10296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3E6B006-C816-EECA-FFFA-91A507727A1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47025" y="2055798"/>
            <a:ext cx="159213" cy="83397"/>
          </a:xfrm>
          <a:prstGeom prst="rect">
            <a:avLst/>
          </a:prstGeom>
        </p:spPr>
      </p:pic>
      <p:pic>
        <p:nvPicPr>
          <p:cNvPr id="456" name="Picture 455" descr="Table&#10;&#10;Description automatically generated">
            <a:extLst>
              <a:ext uri="{FF2B5EF4-FFF2-40B4-BE49-F238E27FC236}">
                <a16:creationId xmlns:a16="http://schemas.microsoft.com/office/drawing/2014/main" id="{3A7FABFF-4764-B88A-6E1C-A961EBCCB00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19433" y="1658821"/>
            <a:ext cx="2032780" cy="36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FDCB989-152A-A902-35A3-133F0B0CB697}"/>
              </a:ext>
            </a:extLst>
          </p:cNvPr>
          <p:cNvSpPr/>
          <p:nvPr/>
        </p:nvSpPr>
        <p:spPr>
          <a:xfrm>
            <a:off x="1815166" y="198783"/>
            <a:ext cx="10376834" cy="36973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D27987-6E5C-F74D-DD7B-D672C2A05F24}"/>
              </a:ext>
            </a:extLst>
          </p:cNvPr>
          <p:cNvGrpSpPr>
            <a:grpSpLocks noChangeAspect="1"/>
          </p:cNvGrpSpPr>
          <p:nvPr/>
        </p:nvGrpSpPr>
        <p:grpSpPr>
          <a:xfrm>
            <a:off x="546602" y="622072"/>
            <a:ext cx="1197567" cy="1519306"/>
            <a:chOff x="1866720" y="1116280"/>
            <a:chExt cx="1371602" cy="19073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3130B6-2395-F177-29CB-83DA8F20A9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66720" y="2379108"/>
              <a:ext cx="1371600" cy="644499"/>
              <a:chOff x="4229873" y="3969560"/>
              <a:chExt cx="2291777" cy="1104495"/>
            </a:xfrm>
          </p:grpSpPr>
          <p:pic>
            <p:nvPicPr>
              <p:cNvPr id="447" name="Picture 446">
                <a:extLst>
                  <a:ext uri="{FF2B5EF4-FFF2-40B4-BE49-F238E27FC236}">
                    <a16:creationId xmlns:a16="http://schemas.microsoft.com/office/drawing/2014/main" id="{DDF97955-B64B-6AE3-944D-8E44A435D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0286" y="3976775"/>
                <a:ext cx="1161364" cy="1097280"/>
              </a:xfrm>
              <a:prstGeom prst="rect">
                <a:avLst/>
              </a:prstGeom>
            </p:spPr>
          </p:pic>
          <p:pic>
            <p:nvPicPr>
              <p:cNvPr id="448" name="Picture 447">
                <a:extLst>
                  <a:ext uri="{FF2B5EF4-FFF2-40B4-BE49-F238E27FC236}">
                    <a16:creationId xmlns:a16="http://schemas.microsoft.com/office/drawing/2014/main" id="{0F44FF3D-D939-C11A-208B-946E6C88F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9873" y="3969559"/>
                <a:ext cx="1161364" cy="1097280"/>
              </a:xfrm>
              <a:prstGeom prst="rect">
                <a:avLst/>
              </a:prstGeom>
            </p:spPr>
          </p:pic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80DBD49-638A-A005-A56F-EC219687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6722" y="1116280"/>
              <a:ext cx="1371600" cy="63175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0AF4A1-0723-D805-B13B-E50196FCD6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66722" y="1748036"/>
              <a:ext cx="1371599" cy="651799"/>
              <a:chOff x="4374941" y="1312666"/>
              <a:chExt cx="2253261" cy="1098232"/>
            </a:xfrm>
          </p:grpSpPr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4E776D30-C8BD-D7F9-6AE7-C28D9CEE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3799" y="1313618"/>
                <a:ext cx="1144403" cy="1097280"/>
              </a:xfrm>
              <a:prstGeom prst="rect">
                <a:avLst/>
              </a:prstGeom>
            </p:spPr>
          </p:pic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DB247D6A-9CA0-B323-2BD7-52965319F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4940" y="1312668"/>
                <a:ext cx="1144403" cy="1097280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B81325-2F38-276A-536C-62F34449A51F}"/>
              </a:ext>
            </a:extLst>
          </p:cNvPr>
          <p:cNvGrpSpPr/>
          <p:nvPr/>
        </p:nvGrpSpPr>
        <p:grpSpPr>
          <a:xfrm>
            <a:off x="3432772" y="318299"/>
            <a:ext cx="783343" cy="667425"/>
            <a:chOff x="3503448" y="1797305"/>
            <a:chExt cx="828710" cy="80086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90F6031-3808-74A0-F3DB-DCFB59A53182}"/>
                </a:ext>
              </a:extLst>
            </p:cNvPr>
            <p:cNvSpPr/>
            <p:nvPr/>
          </p:nvSpPr>
          <p:spPr>
            <a:xfrm>
              <a:off x="3503448" y="1797305"/>
              <a:ext cx="828710" cy="8008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33349F61-97E1-4461-6D1C-028A12D8A11A}"/>
                </a:ext>
              </a:extLst>
            </p:cNvPr>
            <p:cNvSpPr txBox="1"/>
            <p:nvPr/>
          </p:nvSpPr>
          <p:spPr>
            <a:xfrm>
              <a:off x="3579697" y="1807502"/>
              <a:ext cx="752461" cy="26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Expert1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202CF2-D801-528D-2172-6A70CC4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32B0F1-3091-4106-42DC-8294F880BCEC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4216115" y="652011"/>
            <a:ext cx="14805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AB79ADCE-25D0-2E85-8B98-637B5242B72A}"/>
              </a:ext>
            </a:extLst>
          </p:cNvPr>
          <p:cNvCxnSpPr>
            <a:cxnSpLocks/>
            <a:stCxn id="38" idx="0"/>
            <a:endCxn id="4" idx="1"/>
          </p:cNvCxnSpPr>
          <p:nvPr/>
        </p:nvCxnSpPr>
        <p:spPr>
          <a:xfrm flipV="1">
            <a:off x="2773327" y="652012"/>
            <a:ext cx="659445" cy="73005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3717F0-FECF-4513-0330-BE73D81D6CAD}"/>
              </a:ext>
            </a:extLst>
          </p:cNvPr>
          <p:cNvGrpSpPr/>
          <p:nvPr/>
        </p:nvGrpSpPr>
        <p:grpSpPr>
          <a:xfrm>
            <a:off x="1937619" y="1042599"/>
            <a:ext cx="835708" cy="678930"/>
            <a:chOff x="2921283" y="3221704"/>
            <a:chExt cx="835708" cy="678930"/>
          </a:xfrm>
        </p:grpSpPr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B0DA3FD-FCF8-EEF5-EEBE-C836764856FA}"/>
                </a:ext>
              </a:extLst>
            </p:cNvPr>
            <p:cNvSpPr/>
            <p:nvPr/>
          </p:nvSpPr>
          <p:spPr>
            <a:xfrm rot="5400000">
              <a:off x="2999672" y="3143315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ADC0566-D8DE-43B3-3C4D-89D089691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82586" y="3439371"/>
              <a:ext cx="728663" cy="215900"/>
            </a:xfrm>
            <a:prstGeom prst="rect">
              <a:avLst/>
            </a:prstGeom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F3D005D-2FC8-CA50-A7F1-DA59019F4447}"/>
              </a:ext>
            </a:extLst>
          </p:cNvPr>
          <p:cNvGrpSpPr/>
          <p:nvPr/>
        </p:nvGrpSpPr>
        <p:grpSpPr>
          <a:xfrm>
            <a:off x="3563830" y="1830856"/>
            <a:ext cx="835708" cy="678930"/>
            <a:chOff x="5174527" y="5244485"/>
            <a:chExt cx="835708" cy="678930"/>
          </a:xfrm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46140096-2A70-9966-2C7E-BB789DDA5897}"/>
                </a:ext>
              </a:extLst>
            </p:cNvPr>
            <p:cNvSpPr/>
            <p:nvPr/>
          </p:nvSpPr>
          <p:spPr>
            <a:xfrm rot="5400000">
              <a:off x="5252916" y="5166096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575F020B-FE4A-5372-2ABA-2C2A3950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45524" y="5468468"/>
              <a:ext cx="731520" cy="216747"/>
            </a:xfrm>
            <a:prstGeom prst="rect">
              <a:avLst/>
            </a:prstGeom>
          </p:spPr>
        </p:pic>
      </p:grpSp>
      <p:cxnSp>
        <p:nvCxnSpPr>
          <p:cNvPr id="458" name="Curved Connector 457">
            <a:extLst>
              <a:ext uri="{FF2B5EF4-FFF2-40B4-BE49-F238E27FC236}">
                <a16:creationId xmlns:a16="http://schemas.microsoft.com/office/drawing/2014/main" id="{C42F3375-4D5C-D558-B37B-A0BD347D7AA8}"/>
              </a:ext>
            </a:extLst>
          </p:cNvPr>
          <p:cNvCxnSpPr>
            <a:cxnSpLocks/>
            <a:stCxn id="38" idx="0"/>
            <a:endCxn id="63" idx="2"/>
          </p:cNvCxnSpPr>
          <p:nvPr/>
        </p:nvCxnSpPr>
        <p:spPr>
          <a:xfrm>
            <a:off x="2773327" y="1382064"/>
            <a:ext cx="790503" cy="78825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FF0CFEAF-EA33-C7B2-0B65-5D25CF250C13}"/>
              </a:ext>
            </a:extLst>
          </p:cNvPr>
          <p:cNvGrpSpPr/>
          <p:nvPr/>
        </p:nvGrpSpPr>
        <p:grpSpPr>
          <a:xfrm>
            <a:off x="2833633" y="1578105"/>
            <a:ext cx="612648" cy="564263"/>
            <a:chOff x="2948134" y="5438322"/>
            <a:chExt cx="612648" cy="56426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83ABD47-CE0D-F491-7F72-35DDA088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8134" y="5438322"/>
              <a:ext cx="612648" cy="282185"/>
            </a:xfrm>
            <a:prstGeom prst="rect">
              <a:avLst/>
            </a:prstGeom>
          </p:spPr>
        </p:pic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68F8164A-0CF1-ACE0-A0BC-1261D5F654BF}"/>
                </a:ext>
              </a:extLst>
            </p:cNvPr>
            <p:cNvGrpSpPr/>
            <p:nvPr/>
          </p:nvGrpSpPr>
          <p:grpSpPr>
            <a:xfrm>
              <a:off x="2948134" y="5720507"/>
              <a:ext cx="612416" cy="282078"/>
              <a:chOff x="2950976" y="5765453"/>
              <a:chExt cx="612416" cy="282078"/>
            </a:xfrm>
          </p:grpSpPr>
          <p:pic>
            <p:nvPicPr>
              <p:cNvPr id="461" name="Picture 460">
                <a:extLst>
                  <a:ext uri="{FF2B5EF4-FFF2-40B4-BE49-F238E27FC236}">
                    <a16:creationId xmlns:a16="http://schemas.microsoft.com/office/drawing/2014/main" id="{7E13BEB9-213A-E3F2-ADE2-94C36E5E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7184" y="5765453"/>
                <a:ext cx="306208" cy="282078"/>
              </a:xfrm>
              <a:prstGeom prst="rect">
                <a:avLst/>
              </a:prstGeom>
            </p:spPr>
          </p:pic>
          <p:pic>
            <p:nvPicPr>
              <p:cNvPr id="462" name="Picture 461">
                <a:extLst>
                  <a:ext uri="{FF2B5EF4-FFF2-40B4-BE49-F238E27FC236}">
                    <a16:creationId xmlns:a16="http://schemas.microsoft.com/office/drawing/2014/main" id="{C62659FA-1542-116F-ED5B-058AAB417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976" y="5765453"/>
                <a:ext cx="306208" cy="282078"/>
              </a:xfrm>
              <a:prstGeom prst="rect">
                <a:avLst/>
              </a:prstGeom>
            </p:spPr>
          </p:pic>
        </p:grp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B181FF6-9320-6904-1BA6-74EBBB353A92}"/>
              </a:ext>
            </a:extLst>
          </p:cNvPr>
          <p:cNvGrpSpPr>
            <a:grpSpLocks noChangeAspect="1"/>
          </p:cNvGrpSpPr>
          <p:nvPr/>
        </p:nvGrpSpPr>
        <p:grpSpPr>
          <a:xfrm>
            <a:off x="2727585" y="873639"/>
            <a:ext cx="612231" cy="286899"/>
            <a:chOff x="3227439" y="2510403"/>
            <a:chExt cx="612231" cy="286899"/>
          </a:xfrm>
        </p:grpSpPr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EEA11D40-B101-0781-BAAC-314D170A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2777" y="2510403"/>
              <a:ext cx="306893" cy="286899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8E213139-AF8C-C444-0CD0-9CF9756B2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7439" y="2510403"/>
              <a:ext cx="306893" cy="286899"/>
            </a:xfrm>
            <a:prstGeom prst="rect">
              <a:avLst/>
            </a:prstGeom>
          </p:spPr>
        </p:pic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6D3BCD13-BA50-1D3A-0B56-AEAB9E624665}"/>
              </a:ext>
            </a:extLst>
          </p:cNvPr>
          <p:cNvGrpSpPr/>
          <p:nvPr/>
        </p:nvGrpSpPr>
        <p:grpSpPr>
          <a:xfrm>
            <a:off x="4961504" y="2559143"/>
            <a:ext cx="835708" cy="678930"/>
            <a:chOff x="6039199" y="4741701"/>
            <a:chExt cx="835708" cy="678930"/>
          </a:xfrm>
        </p:grpSpPr>
        <p:sp>
          <p:nvSpPr>
            <p:cNvPr id="491" name="Trapezoid 490">
              <a:extLst>
                <a:ext uri="{FF2B5EF4-FFF2-40B4-BE49-F238E27FC236}">
                  <a16:creationId xmlns:a16="http://schemas.microsoft.com/office/drawing/2014/main" id="{805519A8-71AC-1E78-CC54-F42BB455FC2E}"/>
                </a:ext>
              </a:extLst>
            </p:cNvPr>
            <p:cNvSpPr/>
            <p:nvPr/>
          </p:nvSpPr>
          <p:spPr>
            <a:xfrm rot="5400000">
              <a:off x="6117588" y="4663312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3B52E471-6627-8086-8AA0-9A17DF34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85530" y="4965446"/>
              <a:ext cx="731520" cy="216747"/>
            </a:xfrm>
            <a:prstGeom prst="rect">
              <a:avLst/>
            </a:prstGeom>
          </p:spPr>
        </p:pic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D5780CED-D154-610B-9602-896AB093443F}"/>
              </a:ext>
            </a:extLst>
          </p:cNvPr>
          <p:cNvGrpSpPr/>
          <p:nvPr/>
        </p:nvGrpSpPr>
        <p:grpSpPr>
          <a:xfrm>
            <a:off x="4839337" y="1060593"/>
            <a:ext cx="5366044" cy="667425"/>
            <a:chOff x="5819564" y="3466132"/>
            <a:chExt cx="5366044" cy="66742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F16188-CE07-4ED6-8A1C-33D36AD359BF}"/>
                </a:ext>
              </a:extLst>
            </p:cNvPr>
            <p:cNvGrpSpPr/>
            <p:nvPr/>
          </p:nvGrpSpPr>
          <p:grpSpPr>
            <a:xfrm>
              <a:off x="5819564" y="3466132"/>
              <a:ext cx="783343" cy="667425"/>
              <a:chOff x="3503448" y="1797305"/>
              <a:chExt cx="828710" cy="800868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98E22AD-E64F-E39E-6F22-EACBFC632D65}"/>
                  </a:ext>
                </a:extLst>
              </p:cNvPr>
              <p:cNvSpPr/>
              <p:nvPr/>
            </p:nvSpPr>
            <p:spPr>
              <a:xfrm>
                <a:off x="3503448" y="1797305"/>
                <a:ext cx="828710" cy="80086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73672B-B092-09AE-C186-DA60C3B29545}"/>
                  </a:ext>
                </a:extLst>
              </p:cNvPr>
              <p:cNvSpPr txBox="1"/>
              <p:nvPr/>
            </p:nvSpPr>
            <p:spPr>
              <a:xfrm>
                <a:off x="3579697" y="1807502"/>
                <a:ext cx="752461" cy="30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Expert2</a:t>
                </a: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D1234FD-F70C-03CB-40FA-4C3E2AC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60077" y="2059925"/>
                <a:ext cx="492039" cy="538247"/>
              </a:xfrm>
              <a:prstGeom prst="rect">
                <a:avLst/>
              </a:prstGeom>
            </p:spPr>
          </p:pic>
        </p:grp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7BF674CD-0925-849B-33E3-715156F5FA47}"/>
                </a:ext>
              </a:extLst>
            </p:cNvPr>
            <p:cNvGrpSpPr/>
            <p:nvPr/>
          </p:nvGrpSpPr>
          <p:grpSpPr>
            <a:xfrm>
              <a:off x="6769093" y="3474630"/>
              <a:ext cx="4416515" cy="653614"/>
              <a:chOff x="5412587" y="496957"/>
              <a:chExt cx="4416515" cy="653614"/>
            </a:xfrm>
          </p:grpSpPr>
          <p:sp>
            <p:nvSpPr>
              <p:cNvPr id="474" name="Rounded Rectangle 473">
                <a:extLst>
                  <a:ext uri="{FF2B5EF4-FFF2-40B4-BE49-F238E27FC236}">
                    <a16:creationId xmlns:a16="http://schemas.microsoft.com/office/drawing/2014/main" id="{55616ABA-39B8-8D2C-0EA0-D873CCE97A65}"/>
                  </a:ext>
                </a:extLst>
              </p:cNvPr>
              <p:cNvSpPr/>
              <p:nvPr/>
            </p:nvSpPr>
            <p:spPr>
              <a:xfrm>
                <a:off x="5412587" y="496957"/>
                <a:ext cx="4416515" cy="65361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2" name="Picture 471">
                <a:extLst>
                  <a:ext uri="{FF2B5EF4-FFF2-40B4-BE49-F238E27FC236}">
                    <a16:creationId xmlns:a16="http://schemas.microsoft.com/office/drawing/2014/main" id="{F14ED980-00E6-330B-CD0D-3D2406C19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0472" y="572282"/>
                <a:ext cx="4224528" cy="473807"/>
              </a:xfrm>
              <a:prstGeom prst="rect">
                <a:avLst/>
              </a:prstGeom>
            </p:spPr>
          </p:pic>
        </p:grp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E196E578-8172-549B-3279-4418BD402FD6}"/>
                </a:ext>
              </a:extLst>
            </p:cNvPr>
            <p:cNvCxnSpPr>
              <a:cxnSpLocks/>
              <a:stCxn id="34" idx="3"/>
              <a:endCxn id="474" idx="1"/>
            </p:cNvCxnSpPr>
            <p:nvPr/>
          </p:nvCxnSpPr>
          <p:spPr>
            <a:xfrm>
              <a:off x="6602907" y="3799845"/>
              <a:ext cx="166186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1" name="Curved Connector 480">
            <a:extLst>
              <a:ext uri="{FF2B5EF4-FFF2-40B4-BE49-F238E27FC236}">
                <a16:creationId xmlns:a16="http://schemas.microsoft.com/office/drawing/2014/main" id="{DC98ED4F-6273-E5CF-7682-C3078CA3F3D1}"/>
              </a:ext>
            </a:extLst>
          </p:cNvPr>
          <p:cNvCxnSpPr>
            <a:cxnSpLocks/>
            <a:stCxn id="63" idx="0"/>
            <a:endCxn id="34" idx="1"/>
          </p:cNvCxnSpPr>
          <p:nvPr/>
        </p:nvCxnSpPr>
        <p:spPr>
          <a:xfrm flipV="1">
            <a:off x="4399538" y="1394306"/>
            <a:ext cx="439799" cy="7760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4" name="Picture 483">
            <a:extLst>
              <a:ext uri="{FF2B5EF4-FFF2-40B4-BE49-F238E27FC236}">
                <a16:creationId xmlns:a16="http://schemas.microsoft.com/office/drawing/2014/main" id="{DF2F6AFC-568F-6B7D-1E36-50568AA21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38" y="1510914"/>
            <a:ext cx="612648" cy="282185"/>
          </a:xfrm>
          <a:prstGeom prst="rect">
            <a:avLst/>
          </a:prstGeom>
        </p:spPr>
      </p:pic>
      <p:cxnSp>
        <p:nvCxnSpPr>
          <p:cNvPr id="494" name="Curved Connector 493">
            <a:extLst>
              <a:ext uri="{FF2B5EF4-FFF2-40B4-BE49-F238E27FC236}">
                <a16:creationId xmlns:a16="http://schemas.microsoft.com/office/drawing/2014/main" id="{958CCB1D-0B65-791A-307E-AAF265080DED}"/>
              </a:ext>
            </a:extLst>
          </p:cNvPr>
          <p:cNvCxnSpPr>
            <a:cxnSpLocks/>
            <a:stCxn id="455" idx="3"/>
            <a:endCxn id="491" idx="2"/>
          </p:cNvCxnSpPr>
          <p:nvPr/>
        </p:nvCxnSpPr>
        <p:spPr>
          <a:xfrm>
            <a:off x="4366347" y="2163213"/>
            <a:ext cx="595157" cy="73539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7" name="Picture 496">
            <a:extLst>
              <a:ext uri="{FF2B5EF4-FFF2-40B4-BE49-F238E27FC236}">
                <a16:creationId xmlns:a16="http://schemas.microsoft.com/office/drawing/2014/main" id="{F6FE21BD-99E6-171F-0EE0-EF0B0DEB33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8163" y="2906897"/>
            <a:ext cx="422901" cy="45719"/>
          </a:xfrm>
          <a:prstGeom prst="rect">
            <a:avLst/>
          </a:prstGeom>
        </p:spPr>
      </p:pic>
      <p:grpSp>
        <p:nvGrpSpPr>
          <p:cNvPr id="502" name="Group 501">
            <a:extLst>
              <a:ext uri="{FF2B5EF4-FFF2-40B4-BE49-F238E27FC236}">
                <a16:creationId xmlns:a16="http://schemas.microsoft.com/office/drawing/2014/main" id="{29CC1822-65AF-7B4D-E832-EEB3AB2257A2}"/>
              </a:ext>
            </a:extLst>
          </p:cNvPr>
          <p:cNvGrpSpPr/>
          <p:nvPr/>
        </p:nvGrpSpPr>
        <p:grpSpPr>
          <a:xfrm>
            <a:off x="6391629" y="2590292"/>
            <a:ext cx="835708" cy="678930"/>
            <a:chOff x="7340841" y="4741701"/>
            <a:chExt cx="835708" cy="678930"/>
          </a:xfrm>
        </p:grpSpPr>
        <p:sp>
          <p:nvSpPr>
            <p:cNvPr id="499" name="Trapezoid 498">
              <a:extLst>
                <a:ext uri="{FF2B5EF4-FFF2-40B4-BE49-F238E27FC236}">
                  <a16:creationId xmlns:a16="http://schemas.microsoft.com/office/drawing/2014/main" id="{F26F4277-7A5D-DBE7-ED73-E07BE8DE5128}"/>
                </a:ext>
              </a:extLst>
            </p:cNvPr>
            <p:cNvSpPr/>
            <p:nvPr/>
          </p:nvSpPr>
          <p:spPr>
            <a:xfrm rot="5400000">
              <a:off x="7419230" y="4663312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818AC634-8788-5ACA-0CE1-EA968B3A2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92935" y="4972791"/>
              <a:ext cx="731520" cy="216747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1AB7CBF-0235-99B5-C5CC-1BA72DE55BFE}"/>
              </a:ext>
            </a:extLst>
          </p:cNvPr>
          <p:cNvGrpSpPr/>
          <p:nvPr/>
        </p:nvGrpSpPr>
        <p:grpSpPr>
          <a:xfrm>
            <a:off x="7539551" y="1887462"/>
            <a:ext cx="4614064" cy="671033"/>
            <a:chOff x="6084932" y="5682439"/>
            <a:chExt cx="4973310" cy="671033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2E6080E-3147-882F-CC7F-45D4D0B03A38}"/>
                </a:ext>
              </a:extLst>
            </p:cNvPr>
            <p:cNvGrpSpPr/>
            <p:nvPr/>
          </p:nvGrpSpPr>
          <p:grpSpPr>
            <a:xfrm>
              <a:off x="6084932" y="5682439"/>
              <a:ext cx="4973310" cy="671033"/>
              <a:chOff x="5808496" y="3474631"/>
              <a:chExt cx="4973310" cy="671033"/>
            </a:xfrm>
          </p:grpSpPr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56E1D246-9586-0963-29EC-7F7209E4A9BA}"/>
                  </a:ext>
                </a:extLst>
              </p:cNvPr>
              <p:cNvGrpSpPr/>
              <p:nvPr/>
            </p:nvGrpSpPr>
            <p:grpSpPr>
              <a:xfrm>
                <a:off x="5808496" y="3474631"/>
                <a:ext cx="794409" cy="671033"/>
                <a:chOff x="3491740" y="1807502"/>
                <a:chExt cx="840417" cy="805197"/>
              </a:xfrm>
            </p:grpSpPr>
            <p:sp>
              <p:nvSpPr>
                <p:cNvPr id="509" name="Rounded Rectangle 508">
                  <a:extLst>
                    <a:ext uri="{FF2B5EF4-FFF2-40B4-BE49-F238E27FC236}">
                      <a16:creationId xmlns:a16="http://schemas.microsoft.com/office/drawing/2014/main" id="{4FAF6B25-E8E0-EA13-8D65-8053A4C76E07}"/>
                    </a:ext>
                  </a:extLst>
                </p:cNvPr>
                <p:cNvSpPr/>
                <p:nvPr/>
              </p:nvSpPr>
              <p:spPr>
                <a:xfrm>
                  <a:off x="3491740" y="1811831"/>
                  <a:ext cx="828710" cy="80086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96B9020E-D114-8CCF-1255-5324343CB5FE}"/>
                    </a:ext>
                  </a:extLst>
                </p:cNvPr>
                <p:cNvSpPr txBox="1"/>
                <p:nvPr/>
              </p:nvSpPr>
              <p:spPr>
                <a:xfrm>
                  <a:off x="3579696" y="1807502"/>
                  <a:ext cx="752461" cy="3046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b="1" dirty="0"/>
                    <a:t>Expert4</a:t>
                  </a:r>
                </a:p>
              </p:txBody>
            </p:sp>
            <p:pic>
              <p:nvPicPr>
                <p:cNvPr id="511" name="Graphic 510">
                  <a:extLst>
                    <a:ext uri="{FF2B5EF4-FFF2-40B4-BE49-F238E27FC236}">
                      <a16:creationId xmlns:a16="http://schemas.microsoft.com/office/drawing/2014/main" id="{0135DB66-C06B-6D90-9A83-4E144AC01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0077" y="2059925"/>
                  <a:ext cx="492039" cy="538247"/>
                </a:xfrm>
                <a:prstGeom prst="rect">
                  <a:avLst/>
                </a:prstGeom>
              </p:spPr>
            </p:pic>
          </p:grpSp>
          <p:sp>
            <p:nvSpPr>
              <p:cNvPr id="507" name="Rounded Rectangle 506">
                <a:extLst>
                  <a:ext uri="{FF2B5EF4-FFF2-40B4-BE49-F238E27FC236}">
                    <a16:creationId xmlns:a16="http://schemas.microsoft.com/office/drawing/2014/main" id="{6A7DD1CF-DFA0-68DE-2632-0AC816F7549B}"/>
                  </a:ext>
                </a:extLst>
              </p:cNvPr>
              <p:cNvSpPr/>
              <p:nvPr/>
            </p:nvSpPr>
            <p:spPr>
              <a:xfrm>
                <a:off x="6750959" y="3684993"/>
                <a:ext cx="4030847" cy="25391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6" name="Straight Arrow Connector 505">
                <a:extLst>
                  <a:ext uri="{FF2B5EF4-FFF2-40B4-BE49-F238E27FC236}">
                    <a16:creationId xmlns:a16="http://schemas.microsoft.com/office/drawing/2014/main" id="{36C33334-A4CE-F9EB-28BE-551A2C8B8826}"/>
                  </a:ext>
                </a:extLst>
              </p:cNvPr>
              <p:cNvCxnSpPr>
                <a:cxnSpLocks/>
                <a:stCxn id="509" idx="3"/>
                <a:endCxn id="507" idx="1"/>
              </p:cNvCxnSpPr>
              <p:nvPr/>
            </p:nvCxnSpPr>
            <p:spPr>
              <a:xfrm flipV="1">
                <a:off x="6591839" y="3811951"/>
                <a:ext cx="15912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0588FFA-7297-7D8B-8DF5-95E76F7E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41522" y="5991525"/>
              <a:ext cx="3836897" cy="124501"/>
            </a:xfrm>
            <a:prstGeom prst="rect">
              <a:avLst/>
            </a:prstGeom>
          </p:spPr>
        </p:pic>
      </p:grp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99" idx="0"/>
            <a:endCxn id="509" idx="1"/>
          </p:cNvCxnSpPr>
          <p:nvPr/>
        </p:nvCxnSpPr>
        <p:spPr>
          <a:xfrm flipV="1">
            <a:off x="7227337" y="2224783"/>
            <a:ext cx="312215" cy="70497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C447A9-AFB5-9C28-8CB2-8A6B213BB15B}"/>
              </a:ext>
            </a:extLst>
          </p:cNvPr>
          <p:cNvGrpSpPr/>
          <p:nvPr/>
        </p:nvGrpSpPr>
        <p:grpSpPr>
          <a:xfrm>
            <a:off x="7561161" y="3140013"/>
            <a:ext cx="835708" cy="678930"/>
            <a:chOff x="8407395" y="5198129"/>
            <a:chExt cx="835708" cy="678930"/>
          </a:xfrm>
        </p:grpSpPr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E6CED635-D69C-9DD7-7C8D-40BDA8D12C7C}"/>
                </a:ext>
              </a:extLst>
            </p:cNvPr>
            <p:cNvSpPr/>
            <p:nvPr/>
          </p:nvSpPr>
          <p:spPr>
            <a:xfrm rot="5400000">
              <a:off x="8485784" y="5119740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4D6C235-21AA-1B88-D27B-1B1DD11D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455535" y="5429220"/>
              <a:ext cx="731520" cy="216747"/>
            </a:xfrm>
            <a:prstGeom prst="rect">
              <a:avLst/>
            </a:prstGeom>
          </p:spPr>
        </p:pic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09140107-9A1A-2B82-D763-BF08DE16713D}"/>
              </a:ext>
            </a:extLst>
          </p:cNvPr>
          <p:cNvGrpSpPr/>
          <p:nvPr/>
        </p:nvGrpSpPr>
        <p:grpSpPr>
          <a:xfrm>
            <a:off x="6909943" y="2368747"/>
            <a:ext cx="612416" cy="282078"/>
            <a:chOff x="5538141" y="4977902"/>
            <a:chExt cx="612416" cy="282078"/>
          </a:xfrm>
        </p:grpSpPr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653762BA-6DD6-CBD5-0D59-C67074E25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349" y="4977902"/>
              <a:ext cx="306208" cy="282078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B6194A5C-319C-767C-3A82-A1295A5D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8141" y="4977902"/>
              <a:ext cx="306208" cy="282078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E380EAF-5224-D751-B599-6FC13EA53F92}"/>
              </a:ext>
            </a:extLst>
          </p:cNvPr>
          <p:cNvGrpSpPr/>
          <p:nvPr/>
        </p:nvGrpSpPr>
        <p:grpSpPr>
          <a:xfrm>
            <a:off x="4319430" y="2393319"/>
            <a:ext cx="612416" cy="282078"/>
            <a:chOff x="5538141" y="4977902"/>
            <a:chExt cx="612416" cy="28207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772E32-D655-D06E-3472-461E667C2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349" y="4977902"/>
              <a:ext cx="306208" cy="28207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F53298C-7567-CC65-B64B-F7EEEF7D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8141" y="4977902"/>
              <a:ext cx="306208" cy="282078"/>
            </a:xfrm>
            <a:prstGeom prst="rect">
              <a:avLst/>
            </a:prstGeom>
          </p:spPr>
        </p:pic>
      </p:grp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99" idx="0"/>
            <a:endCxn id="74" idx="2"/>
          </p:cNvCxnSpPr>
          <p:nvPr/>
        </p:nvCxnSpPr>
        <p:spPr>
          <a:xfrm>
            <a:off x="7227337" y="2929757"/>
            <a:ext cx="333824" cy="5497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7F7B930-1366-7D4F-DA35-01692A980A3E}"/>
              </a:ext>
            </a:extLst>
          </p:cNvPr>
          <p:cNvGrpSpPr/>
          <p:nvPr/>
        </p:nvGrpSpPr>
        <p:grpSpPr>
          <a:xfrm>
            <a:off x="4364169" y="287489"/>
            <a:ext cx="4416515" cy="729044"/>
            <a:chOff x="4309528" y="1519941"/>
            <a:chExt cx="4416515" cy="72904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68B577-D982-30EE-B887-1D6ED197AD61}"/>
                </a:ext>
              </a:extLst>
            </p:cNvPr>
            <p:cNvSpPr/>
            <p:nvPr/>
          </p:nvSpPr>
          <p:spPr>
            <a:xfrm>
              <a:off x="4309528" y="1519941"/>
              <a:ext cx="4416515" cy="7290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8927FD9-2794-2FFE-FABC-EE41BF8C9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344897" y="1563262"/>
              <a:ext cx="4224528" cy="666070"/>
            </a:xfrm>
            <a:prstGeom prst="rect">
              <a:avLst/>
            </a:prstGeom>
          </p:spPr>
        </p:pic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35" idx="3"/>
            <a:endCxn id="38" idx="2"/>
          </p:cNvCxnSpPr>
          <p:nvPr/>
        </p:nvCxnSpPr>
        <p:spPr>
          <a:xfrm flipV="1">
            <a:off x="1744168" y="1382064"/>
            <a:ext cx="193451" cy="3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64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Rounded Rectangle 594">
            <a:extLst>
              <a:ext uri="{FF2B5EF4-FFF2-40B4-BE49-F238E27FC236}">
                <a16:creationId xmlns:a16="http://schemas.microsoft.com/office/drawing/2014/main" id="{895FD71C-9299-E9C7-3A2E-BE4C4CC6DC84}"/>
              </a:ext>
            </a:extLst>
          </p:cNvPr>
          <p:cNvSpPr/>
          <p:nvPr/>
        </p:nvSpPr>
        <p:spPr>
          <a:xfrm>
            <a:off x="151275" y="0"/>
            <a:ext cx="631709" cy="38265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25B9F3F0-DA2B-2F3A-8160-76C7B8E6C041}"/>
              </a:ext>
            </a:extLst>
          </p:cNvPr>
          <p:cNvSpPr/>
          <p:nvPr/>
        </p:nvSpPr>
        <p:spPr>
          <a:xfrm>
            <a:off x="1685365" y="666532"/>
            <a:ext cx="1142049" cy="15076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FDCB989-152A-A902-35A3-133F0B0CB697}"/>
              </a:ext>
            </a:extLst>
          </p:cNvPr>
          <p:cNvSpPr/>
          <p:nvPr/>
        </p:nvSpPr>
        <p:spPr>
          <a:xfrm>
            <a:off x="3863939" y="397552"/>
            <a:ext cx="8259110" cy="31190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D27987-6E5C-F74D-DD7B-D672C2A05F24}"/>
              </a:ext>
            </a:extLst>
          </p:cNvPr>
          <p:cNvGrpSpPr>
            <a:grpSpLocks noChangeAspect="1"/>
          </p:cNvGrpSpPr>
          <p:nvPr/>
        </p:nvGrpSpPr>
        <p:grpSpPr>
          <a:xfrm>
            <a:off x="1663397" y="666532"/>
            <a:ext cx="1197567" cy="1519306"/>
            <a:chOff x="1866720" y="1116280"/>
            <a:chExt cx="1371602" cy="19073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3130B6-2395-F177-29CB-83DA8F20A9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66720" y="2379108"/>
              <a:ext cx="1371600" cy="644499"/>
              <a:chOff x="4229873" y="3969560"/>
              <a:chExt cx="2291777" cy="1104495"/>
            </a:xfrm>
          </p:grpSpPr>
          <p:pic>
            <p:nvPicPr>
              <p:cNvPr id="447" name="Picture 446">
                <a:extLst>
                  <a:ext uri="{FF2B5EF4-FFF2-40B4-BE49-F238E27FC236}">
                    <a16:creationId xmlns:a16="http://schemas.microsoft.com/office/drawing/2014/main" id="{DDF97955-B64B-6AE3-944D-8E44A435D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0286" y="3976775"/>
                <a:ext cx="1161364" cy="1097280"/>
              </a:xfrm>
              <a:prstGeom prst="rect">
                <a:avLst/>
              </a:prstGeom>
            </p:spPr>
          </p:pic>
          <p:pic>
            <p:nvPicPr>
              <p:cNvPr id="448" name="Picture 447">
                <a:extLst>
                  <a:ext uri="{FF2B5EF4-FFF2-40B4-BE49-F238E27FC236}">
                    <a16:creationId xmlns:a16="http://schemas.microsoft.com/office/drawing/2014/main" id="{0F44FF3D-D939-C11A-208B-946E6C88F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9873" y="3969559"/>
                <a:ext cx="1161364" cy="1097280"/>
              </a:xfrm>
              <a:prstGeom prst="rect">
                <a:avLst/>
              </a:prstGeom>
            </p:spPr>
          </p:pic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80DBD49-638A-A005-A56F-EC219687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6722" y="1116280"/>
              <a:ext cx="1371600" cy="63175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0AF4A1-0723-D805-B13B-E50196FCD6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66722" y="1748036"/>
              <a:ext cx="1371599" cy="651799"/>
              <a:chOff x="4374941" y="1312666"/>
              <a:chExt cx="2253261" cy="1098232"/>
            </a:xfrm>
          </p:grpSpPr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4E776D30-C8BD-D7F9-6AE7-C28D9CEE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3799" y="1313618"/>
                <a:ext cx="1144403" cy="1097280"/>
              </a:xfrm>
              <a:prstGeom prst="rect">
                <a:avLst/>
              </a:prstGeom>
            </p:spPr>
          </p:pic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DB247D6A-9CA0-B323-2BD7-52965319F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4940" y="1312668"/>
                <a:ext cx="1144403" cy="1097280"/>
              </a:xfrm>
              <a:prstGeom prst="rect">
                <a:avLst/>
              </a:prstGeom>
            </p:spPr>
          </p:pic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32B0F1-3091-4106-42DC-8294F880BCEC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5261540" y="857109"/>
            <a:ext cx="250533" cy="3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AB79ADCE-25D0-2E85-8B98-637B5242B72A}"/>
              </a:ext>
            </a:extLst>
          </p:cNvPr>
          <p:cNvCxnSpPr>
            <a:cxnSpLocks/>
            <a:stCxn id="38" idx="0"/>
            <a:endCxn id="4" idx="1"/>
          </p:cNvCxnSpPr>
          <p:nvPr/>
        </p:nvCxnSpPr>
        <p:spPr>
          <a:xfrm flipV="1">
            <a:off x="3813004" y="860712"/>
            <a:ext cx="744437" cy="56547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3717F0-FECF-4513-0330-BE73D81D6CAD}"/>
              </a:ext>
            </a:extLst>
          </p:cNvPr>
          <p:cNvGrpSpPr/>
          <p:nvPr/>
        </p:nvGrpSpPr>
        <p:grpSpPr>
          <a:xfrm>
            <a:off x="2977296" y="1086720"/>
            <a:ext cx="835708" cy="678930"/>
            <a:chOff x="2921283" y="3221704"/>
            <a:chExt cx="835708" cy="678930"/>
          </a:xfrm>
        </p:grpSpPr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B0DA3FD-FCF8-EEF5-EEBE-C836764856FA}"/>
                </a:ext>
              </a:extLst>
            </p:cNvPr>
            <p:cNvSpPr/>
            <p:nvPr/>
          </p:nvSpPr>
          <p:spPr>
            <a:xfrm rot="5400000">
              <a:off x="2999672" y="3143315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ADC0566-D8DE-43B3-3C4D-89D089691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82586" y="3439371"/>
              <a:ext cx="728663" cy="215900"/>
            </a:xfrm>
            <a:prstGeom prst="rect">
              <a:avLst/>
            </a:prstGeom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F3D005D-2FC8-CA50-A7F1-DA59019F4447}"/>
              </a:ext>
            </a:extLst>
          </p:cNvPr>
          <p:cNvGrpSpPr/>
          <p:nvPr/>
        </p:nvGrpSpPr>
        <p:grpSpPr>
          <a:xfrm>
            <a:off x="4654443" y="1867806"/>
            <a:ext cx="835708" cy="678930"/>
            <a:chOff x="5174527" y="5244485"/>
            <a:chExt cx="835708" cy="678930"/>
          </a:xfrm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46140096-2A70-9966-2C7E-BB789DDA5897}"/>
                </a:ext>
              </a:extLst>
            </p:cNvPr>
            <p:cNvSpPr/>
            <p:nvPr/>
          </p:nvSpPr>
          <p:spPr>
            <a:xfrm rot="5400000">
              <a:off x="5252916" y="5166096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575F020B-FE4A-5372-2ABA-2C2A3950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45524" y="5468468"/>
              <a:ext cx="731520" cy="216747"/>
            </a:xfrm>
            <a:prstGeom prst="rect">
              <a:avLst/>
            </a:prstGeom>
          </p:spPr>
        </p:pic>
      </p:grpSp>
      <p:cxnSp>
        <p:nvCxnSpPr>
          <p:cNvPr id="458" name="Curved Connector 457">
            <a:extLst>
              <a:ext uri="{FF2B5EF4-FFF2-40B4-BE49-F238E27FC236}">
                <a16:creationId xmlns:a16="http://schemas.microsoft.com/office/drawing/2014/main" id="{C42F3375-4D5C-D558-B37B-A0BD347D7AA8}"/>
              </a:ext>
            </a:extLst>
          </p:cNvPr>
          <p:cNvCxnSpPr>
            <a:cxnSpLocks/>
            <a:stCxn id="38" idx="0"/>
            <a:endCxn id="63" idx="2"/>
          </p:cNvCxnSpPr>
          <p:nvPr/>
        </p:nvCxnSpPr>
        <p:spPr>
          <a:xfrm>
            <a:off x="3813004" y="1426185"/>
            <a:ext cx="841439" cy="7810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FF0CFEAF-EA33-C7B2-0B65-5D25CF250C13}"/>
              </a:ext>
            </a:extLst>
          </p:cNvPr>
          <p:cNvGrpSpPr/>
          <p:nvPr/>
        </p:nvGrpSpPr>
        <p:grpSpPr>
          <a:xfrm>
            <a:off x="3924246" y="1615055"/>
            <a:ext cx="612648" cy="564263"/>
            <a:chOff x="2948134" y="5438322"/>
            <a:chExt cx="612648" cy="56426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83ABD47-CE0D-F491-7F72-35DDA088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8134" y="5438322"/>
              <a:ext cx="612648" cy="282185"/>
            </a:xfrm>
            <a:prstGeom prst="rect">
              <a:avLst/>
            </a:prstGeom>
          </p:spPr>
        </p:pic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68F8164A-0CF1-ACE0-A0BC-1261D5F654BF}"/>
                </a:ext>
              </a:extLst>
            </p:cNvPr>
            <p:cNvGrpSpPr/>
            <p:nvPr/>
          </p:nvGrpSpPr>
          <p:grpSpPr>
            <a:xfrm>
              <a:off x="2948134" y="5720507"/>
              <a:ext cx="612416" cy="282078"/>
              <a:chOff x="2950976" y="5765453"/>
              <a:chExt cx="612416" cy="282078"/>
            </a:xfrm>
          </p:grpSpPr>
          <p:pic>
            <p:nvPicPr>
              <p:cNvPr id="461" name="Picture 460">
                <a:extLst>
                  <a:ext uri="{FF2B5EF4-FFF2-40B4-BE49-F238E27FC236}">
                    <a16:creationId xmlns:a16="http://schemas.microsoft.com/office/drawing/2014/main" id="{7E13BEB9-213A-E3F2-ADE2-94C36E5E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7184" y="5765453"/>
                <a:ext cx="306208" cy="282078"/>
              </a:xfrm>
              <a:prstGeom prst="rect">
                <a:avLst/>
              </a:prstGeom>
            </p:spPr>
          </p:pic>
          <p:pic>
            <p:nvPicPr>
              <p:cNvPr id="462" name="Picture 461">
                <a:extLst>
                  <a:ext uri="{FF2B5EF4-FFF2-40B4-BE49-F238E27FC236}">
                    <a16:creationId xmlns:a16="http://schemas.microsoft.com/office/drawing/2014/main" id="{C62659FA-1542-116F-ED5B-058AAB417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976" y="5765453"/>
                <a:ext cx="306208" cy="282078"/>
              </a:xfrm>
              <a:prstGeom prst="rect">
                <a:avLst/>
              </a:prstGeom>
            </p:spPr>
          </p:pic>
        </p:grp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B181FF6-9320-6904-1BA6-74EBBB353A92}"/>
              </a:ext>
            </a:extLst>
          </p:cNvPr>
          <p:cNvGrpSpPr>
            <a:grpSpLocks noChangeAspect="1"/>
          </p:cNvGrpSpPr>
          <p:nvPr/>
        </p:nvGrpSpPr>
        <p:grpSpPr>
          <a:xfrm>
            <a:off x="3887546" y="962382"/>
            <a:ext cx="612231" cy="286899"/>
            <a:chOff x="3227439" y="2510403"/>
            <a:chExt cx="612231" cy="286899"/>
          </a:xfrm>
        </p:grpSpPr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EEA11D40-B101-0781-BAAC-314D170A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2777" y="2510403"/>
              <a:ext cx="306893" cy="286899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8E213139-AF8C-C444-0CD0-9CF9756B2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7439" y="2510403"/>
              <a:ext cx="306893" cy="286899"/>
            </a:xfrm>
            <a:prstGeom prst="rect">
              <a:avLst/>
            </a:prstGeom>
          </p:spPr>
        </p:pic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6D3BCD13-BA50-1D3A-0B56-AEAB9E624665}"/>
              </a:ext>
            </a:extLst>
          </p:cNvPr>
          <p:cNvGrpSpPr/>
          <p:nvPr/>
        </p:nvGrpSpPr>
        <p:grpSpPr>
          <a:xfrm>
            <a:off x="6060653" y="2544792"/>
            <a:ext cx="835708" cy="678930"/>
            <a:chOff x="6039199" y="4741701"/>
            <a:chExt cx="835708" cy="678930"/>
          </a:xfrm>
        </p:grpSpPr>
        <p:sp>
          <p:nvSpPr>
            <p:cNvPr id="491" name="Trapezoid 490">
              <a:extLst>
                <a:ext uri="{FF2B5EF4-FFF2-40B4-BE49-F238E27FC236}">
                  <a16:creationId xmlns:a16="http://schemas.microsoft.com/office/drawing/2014/main" id="{805519A8-71AC-1E78-CC54-F42BB455FC2E}"/>
                </a:ext>
              </a:extLst>
            </p:cNvPr>
            <p:cNvSpPr/>
            <p:nvPr/>
          </p:nvSpPr>
          <p:spPr>
            <a:xfrm rot="5400000">
              <a:off x="6117588" y="4663312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3B52E471-6627-8086-8AA0-9A17DF34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5530" y="4965446"/>
              <a:ext cx="731520" cy="21674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B81325-2F38-276A-536C-62F34449A51F}"/>
              </a:ext>
            </a:extLst>
          </p:cNvPr>
          <p:cNvGrpSpPr/>
          <p:nvPr/>
        </p:nvGrpSpPr>
        <p:grpSpPr>
          <a:xfrm>
            <a:off x="4557441" y="559988"/>
            <a:ext cx="704100" cy="601448"/>
            <a:chOff x="3503448" y="1797305"/>
            <a:chExt cx="828711" cy="80086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90F6031-3808-74A0-F3DB-DCFB59A53182}"/>
                </a:ext>
              </a:extLst>
            </p:cNvPr>
            <p:cNvSpPr/>
            <p:nvPr/>
          </p:nvSpPr>
          <p:spPr>
            <a:xfrm>
              <a:off x="3503448" y="1797305"/>
              <a:ext cx="828710" cy="8008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33349F61-97E1-4461-6D1C-028A12D8A11A}"/>
                </a:ext>
              </a:extLst>
            </p:cNvPr>
            <p:cNvSpPr txBox="1"/>
            <p:nvPr/>
          </p:nvSpPr>
          <p:spPr>
            <a:xfrm>
              <a:off x="3579697" y="1807502"/>
              <a:ext cx="752462" cy="30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Expert1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202CF2-D801-528D-2172-6A70CC4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F16188-CE07-4ED6-8A1C-33D36AD359BF}"/>
              </a:ext>
            </a:extLst>
          </p:cNvPr>
          <p:cNvGrpSpPr/>
          <p:nvPr/>
        </p:nvGrpSpPr>
        <p:grpSpPr>
          <a:xfrm>
            <a:off x="5979118" y="1282390"/>
            <a:ext cx="701376" cy="601448"/>
            <a:chOff x="3503448" y="1797305"/>
            <a:chExt cx="828710" cy="80086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98E22AD-E64F-E39E-6F22-EACBFC632D65}"/>
                </a:ext>
              </a:extLst>
            </p:cNvPr>
            <p:cNvSpPr/>
            <p:nvPr/>
          </p:nvSpPr>
          <p:spPr>
            <a:xfrm>
              <a:off x="3503448" y="1797305"/>
              <a:ext cx="828710" cy="80086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73672B-B092-09AE-C186-DA60C3B29545}"/>
                </a:ext>
              </a:extLst>
            </p:cNvPr>
            <p:cNvSpPr txBox="1"/>
            <p:nvPr/>
          </p:nvSpPr>
          <p:spPr>
            <a:xfrm>
              <a:off x="3579697" y="1807502"/>
              <a:ext cx="752461" cy="30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Expert2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D1234FD-F70C-03CB-40FA-4C3E2AC1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7BF674CD-0925-849B-33E3-715156F5FA47}"/>
              </a:ext>
            </a:extLst>
          </p:cNvPr>
          <p:cNvGrpSpPr/>
          <p:nvPr/>
        </p:nvGrpSpPr>
        <p:grpSpPr>
          <a:xfrm>
            <a:off x="6813056" y="1257233"/>
            <a:ext cx="4292814" cy="651209"/>
            <a:chOff x="5412587" y="496957"/>
            <a:chExt cx="4416515" cy="653614"/>
          </a:xfrm>
        </p:grpSpPr>
        <p:sp>
          <p:nvSpPr>
            <p:cNvPr id="474" name="Rounded Rectangle 473">
              <a:extLst>
                <a:ext uri="{FF2B5EF4-FFF2-40B4-BE49-F238E27FC236}">
                  <a16:creationId xmlns:a16="http://schemas.microsoft.com/office/drawing/2014/main" id="{55616ABA-39B8-8D2C-0EA0-D873CCE97A65}"/>
                </a:ext>
              </a:extLst>
            </p:cNvPr>
            <p:cNvSpPr/>
            <p:nvPr/>
          </p:nvSpPr>
          <p:spPr>
            <a:xfrm>
              <a:off x="5412587" y="496957"/>
              <a:ext cx="4416515" cy="6536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F14ED980-00E6-330B-CD0D-3D2406C19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0472" y="572282"/>
              <a:ext cx="4224528" cy="473807"/>
            </a:xfrm>
            <a:prstGeom prst="rect">
              <a:avLst/>
            </a:prstGeom>
          </p:spPr>
        </p:pic>
      </p:grp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E196E578-8172-549B-3279-4418BD402FD6}"/>
              </a:ext>
            </a:extLst>
          </p:cNvPr>
          <p:cNvCxnSpPr>
            <a:cxnSpLocks/>
            <a:stCxn id="34" idx="3"/>
            <a:endCxn id="474" idx="1"/>
          </p:cNvCxnSpPr>
          <p:nvPr/>
        </p:nvCxnSpPr>
        <p:spPr>
          <a:xfrm flipV="1">
            <a:off x="6680494" y="1582838"/>
            <a:ext cx="132562" cy="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Curved Connector 480">
            <a:extLst>
              <a:ext uri="{FF2B5EF4-FFF2-40B4-BE49-F238E27FC236}">
                <a16:creationId xmlns:a16="http://schemas.microsoft.com/office/drawing/2014/main" id="{DC98ED4F-6273-E5CF-7682-C3078CA3F3D1}"/>
              </a:ext>
            </a:extLst>
          </p:cNvPr>
          <p:cNvCxnSpPr>
            <a:cxnSpLocks/>
            <a:stCxn id="63" idx="0"/>
            <a:endCxn id="34" idx="1"/>
          </p:cNvCxnSpPr>
          <p:nvPr/>
        </p:nvCxnSpPr>
        <p:spPr>
          <a:xfrm flipV="1">
            <a:off x="5490151" y="1583114"/>
            <a:ext cx="488967" cy="62415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4" name="Picture 483">
            <a:extLst>
              <a:ext uri="{FF2B5EF4-FFF2-40B4-BE49-F238E27FC236}">
                <a16:creationId xmlns:a16="http://schemas.microsoft.com/office/drawing/2014/main" id="{DF2F6AFC-568F-6B7D-1E36-50568AA21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220" y="1687871"/>
            <a:ext cx="612648" cy="282185"/>
          </a:xfrm>
          <a:prstGeom prst="rect">
            <a:avLst/>
          </a:prstGeom>
        </p:spPr>
      </p:pic>
      <p:cxnSp>
        <p:nvCxnSpPr>
          <p:cNvPr id="494" name="Curved Connector 493">
            <a:extLst>
              <a:ext uri="{FF2B5EF4-FFF2-40B4-BE49-F238E27FC236}">
                <a16:creationId xmlns:a16="http://schemas.microsoft.com/office/drawing/2014/main" id="{958CCB1D-0B65-791A-307E-AAF265080DED}"/>
              </a:ext>
            </a:extLst>
          </p:cNvPr>
          <p:cNvCxnSpPr>
            <a:cxnSpLocks/>
            <a:stCxn id="63" idx="0"/>
            <a:endCxn id="491" idx="2"/>
          </p:cNvCxnSpPr>
          <p:nvPr/>
        </p:nvCxnSpPr>
        <p:spPr>
          <a:xfrm>
            <a:off x="5490151" y="2207271"/>
            <a:ext cx="570502" cy="6769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7" name="Picture 496">
            <a:extLst>
              <a:ext uri="{FF2B5EF4-FFF2-40B4-BE49-F238E27FC236}">
                <a16:creationId xmlns:a16="http://schemas.microsoft.com/office/drawing/2014/main" id="{F6FE21BD-99E6-171F-0EE0-EF0B0DEB33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0318" y="2850661"/>
            <a:ext cx="422901" cy="45719"/>
          </a:xfrm>
          <a:prstGeom prst="rect">
            <a:avLst/>
          </a:prstGeom>
        </p:spPr>
      </p:pic>
      <p:grpSp>
        <p:nvGrpSpPr>
          <p:cNvPr id="502" name="Group 501">
            <a:extLst>
              <a:ext uri="{FF2B5EF4-FFF2-40B4-BE49-F238E27FC236}">
                <a16:creationId xmlns:a16="http://schemas.microsoft.com/office/drawing/2014/main" id="{29CC1822-65AF-7B4D-E832-EEB3AB2257A2}"/>
              </a:ext>
            </a:extLst>
          </p:cNvPr>
          <p:cNvGrpSpPr/>
          <p:nvPr/>
        </p:nvGrpSpPr>
        <p:grpSpPr>
          <a:xfrm>
            <a:off x="7342464" y="2511198"/>
            <a:ext cx="835708" cy="678930"/>
            <a:chOff x="7340841" y="4741701"/>
            <a:chExt cx="835708" cy="678930"/>
          </a:xfrm>
        </p:grpSpPr>
        <p:sp>
          <p:nvSpPr>
            <p:cNvPr id="499" name="Trapezoid 498">
              <a:extLst>
                <a:ext uri="{FF2B5EF4-FFF2-40B4-BE49-F238E27FC236}">
                  <a16:creationId xmlns:a16="http://schemas.microsoft.com/office/drawing/2014/main" id="{F26F4277-7A5D-DBE7-ED73-E07BE8DE5128}"/>
                </a:ext>
              </a:extLst>
            </p:cNvPr>
            <p:cNvSpPr/>
            <p:nvPr/>
          </p:nvSpPr>
          <p:spPr>
            <a:xfrm rot="5400000">
              <a:off x="7419230" y="4663312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818AC634-8788-5ACA-0CE1-EA968B3A2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92935" y="4972791"/>
              <a:ext cx="731520" cy="216747"/>
            </a:xfrm>
            <a:prstGeom prst="rect">
              <a:avLst/>
            </a:prstGeom>
          </p:spPr>
        </p:pic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56E1D246-9586-0963-29EC-7F7209E4A9BA}"/>
              </a:ext>
            </a:extLst>
          </p:cNvPr>
          <p:cNvGrpSpPr/>
          <p:nvPr/>
        </p:nvGrpSpPr>
        <p:grpSpPr>
          <a:xfrm>
            <a:off x="8599814" y="1954863"/>
            <a:ext cx="659905" cy="604699"/>
            <a:chOff x="3491740" y="1807502"/>
            <a:chExt cx="840417" cy="805197"/>
          </a:xfrm>
        </p:grpSpPr>
        <p:sp>
          <p:nvSpPr>
            <p:cNvPr id="509" name="Rounded Rectangle 508">
              <a:extLst>
                <a:ext uri="{FF2B5EF4-FFF2-40B4-BE49-F238E27FC236}">
                  <a16:creationId xmlns:a16="http://schemas.microsoft.com/office/drawing/2014/main" id="{4FAF6B25-E8E0-EA13-8D65-8053A4C76E07}"/>
                </a:ext>
              </a:extLst>
            </p:cNvPr>
            <p:cNvSpPr/>
            <p:nvPr/>
          </p:nvSpPr>
          <p:spPr>
            <a:xfrm>
              <a:off x="3491740" y="1811831"/>
              <a:ext cx="828710" cy="80086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3579696" y="1807502"/>
              <a:ext cx="752461" cy="30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Expert4</a:t>
              </a:r>
            </a:p>
          </p:txBody>
        </p:sp>
        <p:pic>
          <p:nvPicPr>
            <p:cNvPr id="511" name="Graphic 510">
              <a:extLst>
                <a:ext uri="{FF2B5EF4-FFF2-40B4-BE49-F238E27FC236}">
                  <a16:creationId xmlns:a16="http://schemas.microsoft.com/office/drawing/2014/main" id="{0135DB66-C06B-6D90-9A83-4E144AC0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36C33334-A4CE-F9EB-28BE-551A2C8B8826}"/>
              </a:ext>
            </a:extLst>
          </p:cNvPr>
          <p:cNvCxnSpPr>
            <a:cxnSpLocks/>
            <a:stCxn id="509" idx="3"/>
            <a:endCxn id="507" idx="1"/>
          </p:cNvCxnSpPr>
          <p:nvPr/>
        </p:nvCxnSpPr>
        <p:spPr>
          <a:xfrm>
            <a:off x="9250527" y="2258838"/>
            <a:ext cx="272655" cy="5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99" idx="0"/>
            <a:endCxn id="509" idx="1"/>
          </p:cNvCxnSpPr>
          <p:nvPr/>
        </p:nvCxnSpPr>
        <p:spPr>
          <a:xfrm flipV="1">
            <a:off x="8178172" y="2258838"/>
            <a:ext cx="421642" cy="59182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C447A9-AFB5-9C28-8CB2-8A6B213BB15B}"/>
              </a:ext>
            </a:extLst>
          </p:cNvPr>
          <p:cNvGrpSpPr/>
          <p:nvPr/>
        </p:nvGrpSpPr>
        <p:grpSpPr>
          <a:xfrm>
            <a:off x="8582622" y="2757858"/>
            <a:ext cx="835708" cy="678930"/>
            <a:chOff x="8407395" y="5198129"/>
            <a:chExt cx="835708" cy="678930"/>
          </a:xfrm>
        </p:grpSpPr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E6CED635-D69C-9DD7-7C8D-40BDA8D12C7C}"/>
                </a:ext>
              </a:extLst>
            </p:cNvPr>
            <p:cNvSpPr/>
            <p:nvPr/>
          </p:nvSpPr>
          <p:spPr>
            <a:xfrm rot="5400000">
              <a:off x="8485784" y="5119740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4D6C235-21AA-1B88-D27B-1B1DD11D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55535" y="5429220"/>
              <a:ext cx="731520" cy="216747"/>
            </a:xfrm>
            <a:prstGeom prst="rect">
              <a:avLst/>
            </a:prstGeom>
          </p:spPr>
        </p:pic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09140107-9A1A-2B82-D763-BF08DE16713D}"/>
              </a:ext>
            </a:extLst>
          </p:cNvPr>
          <p:cNvGrpSpPr/>
          <p:nvPr/>
        </p:nvGrpSpPr>
        <p:grpSpPr>
          <a:xfrm>
            <a:off x="7963224" y="2348441"/>
            <a:ext cx="612416" cy="282078"/>
            <a:chOff x="5538141" y="4977902"/>
            <a:chExt cx="612416" cy="282078"/>
          </a:xfrm>
        </p:grpSpPr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653762BA-6DD6-CBD5-0D59-C67074E25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349" y="4977902"/>
              <a:ext cx="306208" cy="282078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B6194A5C-319C-767C-3A82-A1295A5D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8141" y="4977902"/>
              <a:ext cx="306208" cy="282078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E380EAF-5224-D751-B599-6FC13EA53F92}"/>
              </a:ext>
            </a:extLst>
          </p:cNvPr>
          <p:cNvGrpSpPr/>
          <p:nvPr/>
        </p:nvGrpSpPr>
        <p:grpSpPr>
          <a:xfrm>
            <a:off x="5410043" y="2430269"/>
            <a:ext cx="612416" cy="282078"/>
            <a:chOff x="5538141" y="4977902"/>
            <a:chExt cx="612416" cy="28207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772E32-D655-D06E-3472-461E667C2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349" y="4977902"/>
              <a:ext cx="306208" cy="28207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F53298C-7567-CC65-B64B-F7EEEF7D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8141" y="4977902"/>
              <a:ext cx="306208" cy="282078"/>
            </a:xfrm>
            <a:prstGeom prst="rect">
              <a:avLst/>
            </a:prstGeom>
          </p:spPr>
        </p:pic>
      </p:grp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99" idx="0"/>
            <a:endCxn id="74" idx="2"/>
          </p:cNvCxnSpPr>
          <p:nvPr/>
        </p:nvCxnSpPr>
        <p:spPr>
          <a:xfrm>
            <a:off x="8178172" y="2850663"/>
            <a:ext cx="404450" cy="24666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7F7B930-1366-7D4F-DA35-01692A980A3E}"/>
              </a:ext>
            </a:extLst>
          </p:cNvPr>
          <p:cNvGrpSpPr/>
          <p:nvPr/>
        </p:nvGrpSpPr>
        <p:grpSpPr>
          <a:xfrm>
            <a:off x="5512073" y="493928"/>
            <a:ext cx="4292814" cy="726361"/>
            <a:chOff x="4309528" y="1519941"/>
            <a:chExt cx="4416515" cy="72904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68B577-D982-30EE-B887-1D6ED197AD61}"/>
                </a:ext>
              </a:extLst>
            </p:cNvPr>
            <p:cNvSpPr/>
            <p:nvPr/>
          </p:nvSpPr>
          <p:spPr>
            <a:xfrm>
              <a:off x="4309528" y="1519941"/>
              <a:ext cx="4416515" cy="7290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8927FD9-2794-2FFE-FABC-EE41BF8C9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44897" y="1563262"/>
              <a:ext cx="4224528" cy="666070"/>
            </a:xfrm>
            <a:prstGeom prst="rect">
              <a:avLst/>
            </a:prstGeom>
          </p:spPr>
        </p:pic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35" idx="3"/>
            <a:endCxn id="38" idx="2"/>
          </p:cNvCxnSpPr>
          <p:nvPr/>
        </p:nvCxnSpPr>
        <p:spPr>
          <a:xfrm flipV="1">
            <a:off x="2860963" y="1426185"/>
            <a:ext cx="116333" cy="3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850BAD-E7A3-8703-07CC-308706241020}"/>
              </a:ext>
            </a:extLst>
          </p:cNvPr>
          <p:cNvCxnSpPr>
            <a:cxnSpLocks/>
            <a:stCxn id="454" idx="2"/>
            <a:endCxn id="505" idx="0"/>
          </p:cNvCxnSpPr>
          <p:nvPr/>
        </p:nvCxnSpPr>
        <p:spPr>
          <a:xfrm flipH="1">
            <a:off x="2240692" y="2965555"/>
            <a:ext cx="1" cy="131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2223B6-254D-BF10-4848-1FB00D1F63DC}"/>
              </a:ext>
            </a:extLst>
          </p:cNvPr>
          <p:cNvGrpSpPr/>
          <p:nvPr/>
        </p:nvGrpSpPr>
        <p:grpSpPr>
          <a:xfrm>
            <a:off x="1930607" y="2278119"/>
            <a:ext cx="678960" cy="687436"/>
            <a:chOff x="261177" y="2243512"/>
            <a:chExt cx="678960" cy="687436"/>
          </a:xfrm>
        </p:grpSpPr>
        <p:sp>
          <p:nvSpPr>
            <p:cNvPr id="454" name="Rounded Rectangle 453">
              <a:extLst>
                <a:ext uri="{FF2B5EF4-FFF2-40B4-BE49-F238E27FC236}">
                  <a16:creationId xmlns:a16="http://schemas.microsoft.com/office/drawing/2014/main" id="{0BE12DB8-BA04-44D2-2FE4-8CF1531A40BE}"/>
                </a:ext>
              </a:extLst>
            </p:cNvPr>
            <p:cNvSpPr/>
            <p:nvPr/>
          </p:nvSpPr>
          <p:spPr>
            <a:xfrm>
              <a:off x="261177" y="2280449"/>
              <a:ext cx="620171" cy="6504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DA0A27C-6F25-B04B-1821-B0B215E2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1008" y="2563846"/>
              <a:ext cx="299787" cy="289126"/>
            </a:xfrm>
            <a:prstGeom prst="rect">
              <a:avLst/>
            </a:prstGeom>
          </p:spPr>
        </p:pic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6075B692-3B0E-1E5D-579F-970D6CE5D2EB}"/>
                </a:ext>
              </a:extLst>
            </p:cNvPr>
            <p:cNvSpPr txBox="1"/>
            <p:nvPr/>
          </p:nvSpPr>
          <p:spPr>
            <a:xfrm>
              <a:off x="269761" y="2243512"/>
              <a:ext cx="67037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    CBM</a:t>
              </a:r>
            </a:p>
            <a:p>
              <a:r>
                <a:rPr lang="en-US" sz="750" b="1" dirty="0"/>
                <a:t>(Sequential)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C9618D5-E5D1-0EA7-7C78-B27447851278}"/>
              </a:ext>
            </a:extLst>
          </p:cNvPr>
          <p:cNvGrpSpPr/>
          <p:nvPr/>
        </p:nvGrpSpPr>
        <p:grpSpPr>
          <a:xfrm>
            <a:off x="936539" y="1073013"/>
            <a:ext cx="619080" cy="664902"/>
            <a:chOff x="345521" y="2055469"/>
            <a:chExt cx="619080" cy="66490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D0409A2-8AEB-BE1D-3702-ACA15E91D21C}"/>
                </a:ext>
              </a:extLst>
            </p:cNvPr>
            <p:cNvSpPr/>
            <p:nvPr/>
          </p:nvSpPr>
          <p:spPr>
            <a:xfrm>
              <a:off x="386647" y="2114228"/>
              <a:ext cx="535544" cy="6061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3C36D25A-0A77-F3C1-C7AF-CF3A31205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9719" y="2373330"/>
              <a:ext cx="343374" cy="33116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5B934F1-2568-78C9-A17E-8D2D4369CCA9}"/>
                </a:ext>
              </a:extLst>
            </p:cNvPr>
            <p:cNvSpPr txBox="1"/>
            <p:nvPr/>
          </p:nvSpPr>
          <p:spPr>
            <a:xfrm>
              <a:off x="345521" y="2055469"/>
              <a:ext cx="619080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 </a:t>
              </a:r>
              <a:r>
                <a:rPr lang="en-US" sz="900" b="1" dirty="0" err="1"/>
                <a:t>Posthoc</a:t>
              </a:r>
              <a:r>
                <a:rPr lang="en-US" sz="900" b="1" dirty="0"/>
                <a:t> </a:t>
              </a:r>
            </a:p>
            <a:p>
              <a:r>
                <a:rPr lang="en-US" sz="900" b="1" dirty="0"/>
                <a:t>    CBM</a:t>
              </a:r>
            </a:p>
            <a:p>
              <a:endParaRPr lang="en-US" sz="750" b="1" dirty="0"/>
            </a:p>
          </p:txBody>
        </p: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787043-80C6-C566-1452-00B0AD23B663}"/>
              </a:ext>
            </a:extLst>
          </p:cNvPr>
          <p:cNvCxnSpPr>
            <a:cxnSpLocks/>
          </p:cNvCxnSpPr>
          <p:nvPr/>
        </p:nvCxnSpPr>
        <p:spPr>
          <a:xfrm flipH="1">
            <a:off x="2252735" y="2190198"/>
            <a:ext cx="1878" cy="124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62746267-6F7A-E6A8-8772-9B3860C2629B}"/>
              </a:ext>
            </a:extLst>
          </p:cNvPr>
          <p:cNvGrpSpPr/>
          <p:nvPr/>
        </p:nvGrpSpPr>
        <p:grpSpPr>
          <a:xfrm>
            <a:off x="9523182" y="2056592"/>
            <a:ext cx="2550660" cy="415131"/>
            <a:chOff x="8907937" y="2104688"/>
            <a:chExt cx="2550660" cy="415131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8907937" y="2104688"/>
              <a:ext cx="2550660" cy="41513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6A5A2EB-BC44-2FC4-19E9-F3591FA9E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07937" y="2219094"/>
              <a:ext cx="2550660" cy="287445"/>
            </a:xfrm>
            <a:prstGeom prst="rect">
              <a:avLst/>
            </a:prstGeom>
          </p:spPr>
        </p:pic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AE12B27F-2C37-DC18-2567-05F615F0ACB4}"/>
              </a:ext>
            </a:extLst>
          </p:cNvPr>
          <p:cNvGrpSpPr/>
          <p:nvPr/>
        </p:nvGrpSpPr>
        <p:grpSpPr>
          <a:xfrm>
            <a:off x="855374" y="3097322"/>
            <a:ext cx="2770635" cy="606143"/>
            <a:chOff x="1093304" y="3090413"/>
            <a:chExt cx="2770635" cy="606143"/>
          </a:xfrm>
        </p:grpSpPr>
        <p:sp>
          <p:nvSpPr>
            <p:cNvPr id="505" name="Rounded Rectangle 504">
              <a:extLst>
                <a:ext uri="{FF2B5EF4-FFF2-40B4-BE49-F238E27FC236}">
                  <a16:creationId xmlns:a16="http://schemas.microsoft.com/office/drawing/2014/main" id="{FA5973F9-035D-D9A6-A074-0694870890F8}"/>
                </a:ext>
              </a:extLst>
            </p:cNvPr>
            <p:cNvSpPr/>
            <p:nvPr/>
          </p:nvSpPr>
          <p:spPr>
            <a:xfrm>
              <a:off x="1093304" y="3090413"/>
              <a:ext cx="2770635" cy="606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4" name="Picture 583">
              <a:extLst>
                <a:ext uri="{FF2B5EF4-FFF2-40B4-BE49-F238E27FC236}">
                  <a16:creationId xmlns:a16="http://schemas.microsoft.com/office/drawing/2014/main" id="{1018BC29-49E5-0197-3FAC-C3F6DDC04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01042" y="3170976"/>
              <a:ext cx="2620617" cy="475556"/>
            </a:xfrm>
            <a:prstGeom prst="rect">
              <a:avLst/>
            </a:prstGeom>
          </p:spPr>
        </p:pic>
      </p:grpSp>
      <p:pic>
        <p:nvPicPr>
          <p:cNvPr id="589" name="Picture 588">
            <a:extLst>
              <a:ext uri="{FF2B5EF4-FFF2-40B4-BE49-F238E27FC236}">
                <a16:creationId xmlns:a16="http://schemas.microsoft.com/office/drawing/2014/main" id="{13E46E60-6774-1A51-12C1-203D15FE5A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6200000">
            <a:off x="-1348668" y="1630329"/>
            <a:ext cx="3662882" cy="556227"/>
          </a:xfrm>
          <a:prstGeom prst="rect">
            <a:avLst/>
          </a:prstGeom>
        </p:spPr>
      </p:pic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25732893-96ED-E27E-B308-FA9D4CE53293}"/>
              </a:ext>
            </a:extLst>
          </p:cNvPr>
          <p:cNvCxnSpPr>
            <a:cxnSpLocks/>
            <a:stCxn id="436" idx="1"/>
          </p:cNvCxnSpPr>
          <p:nvPr/>
        </p:nvCxnSpPr>
        <p:spPr>
          <a:xfrm flipH="1">
            <a:off x="1514989" y="1429141"/>
            <a:ext cx="1484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Arrow Connector 595">
            <a:extLst>
              <a:ext uri="{FF2B5EF4-FFF2-40B4-BE49-F238E27FC236}">
                <a16:creationId xmlns:a16="http://schemas.microsoft.com/office/drawing/2014/main" id="{4663C4D8-D4FA-47E3-9E34-FE567231081A}"/>
              </a:ext>
            </a:extLst>
          </p:cNvPr>
          <p:cNvCxnSpPr>
            <a:cxnSpLocks/>
          </p:cNvCxnSpPr>
          <p:nvPr/>
        </p:nvCxnSpPr>
        <p:spPr>
          <a:xfrm flipH="1">
            <a:off x="782853" y="1439829"/>
            <a:ext cx="1549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1188792" y="35242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27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Rectangle 469">
            <a:extLst>
              <a:ext uri="{FF2B5EF4-FFF2-40B4-BE49-F238E27FC236}">
                <a16:creationId xmlns:a16="http://schemas.microsoft.com/office/drawing/2014/main" id="{25B9F3F0-DA2B-2F3A-8160-76C7B8E6C041}"/>
              </a:ext>
            </a:extLst>
          </p:cNvPr>
          <p:cNvSpPr/>
          <p:nvPr/>
        </p:nvSpPr>
        <p:spPr>
          <a:xfrm>
            <a:off x="1685365" y="666532"/>
            <a:ext cx="1142049" cy="15076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FDCB989-152A-A902-35A3-133F0B0CB697}"/>
              </a:ext>
            </a:extLst>
          </p:cNvPr>
          <p:cNvSpPr/>
          <p:nvPr/>
        </p:nvSpPr>
        <p:spPr>
          <a:xfrm>
            <a:off x="4557441" y="397552"/>
            <a:ext cx="7565607" cy="3119074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D27987-6E5C-F74D-DD7B-D672C2A05F24}"/>
              </a:ext>
            </a:extLst>
          </p:cNvPr>
          <p:cNvGrpSpPr>
            <a:grpSpLocks noChangeAspect="1"/>
          </p:cNvGrpSpPr>
          <p:nvPr/>
        </p:nvGrpSpPr>
        <p:grpSpPr>
          <a:xfrm>
            <a:off x="1663397" y="666532"/>
            <a:ext cx="1197567" cy="1519306"/>
            <a:chOff x="1866720" y="1116280"/>
            <a:chExt cx="1371602" cy="19073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3130B6-2395-F177-29CB-83DA8F20A9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66720" y="2379108"/>
              <a:ext cx="1371600" cy="644499"/>
              <a:chOff x="4229873" y="3969560"/>
              <a:chExt cx="2291777" cy="1104495"/>
            </a:xfrm>
          </p:grpSpPr>
          <p:pic>
            <p:nvPicPr>
              <p:cNvPr id="447" name="Picture 446">
                <a:extLst>
                  <a:ext uri="{FF2B5EF4-FFF2-40B4-BE49-F238E27FC236}">
                    <a16:creationId xmlns:a16="http://schemas.microsoft.com/office/drawing/2014/main" id="{DDF97955-B64B-6AE3-944D-8E44A435D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0286" y="3976775"/>
                <a:ext cx="1161364" cy="1097280"/>
              </a:xfrm>
              <a:prstGeom prst="rect">
                <a:avLst/>
              </a:prstGeom>
            </p:spPr>
          </p:pic>
          <p:pic>
            <p:nvPicPr>
              <p:cNvPr id="448" name="Picture 447">
                <a:extLst>
                  <a:ext uri="{FF2B5EF4-FFF2-40B4-BE49-F238E27FC236}">
                    <a16:creationId xmlns:a16="http://schemas.microsoft.com/office/drawing/2014/main" id="{0F44FF3D-D939-C11A-208B-946E6C88F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9873" y="3969559"/>
                <a:ext cx="1161364" cy="1097280"/>
              </a:xfrm>
              <a:prstGeom prst="rect">
                <a:avLst/>
              </a:prstGeom>
            </p:spPr>
          </p:pic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80DBD49-638A-A005-A56F-EC219687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6722" y="1116280"/>
              <a:ext cx="1371600" cy="63175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0AF4A1-0723-D805-B13B-E50196FCD6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66722" y="1748036"/>
              <a:ext cx="1371599" cy="651799"/>
              <a:chOff x="4374941" y="1312666"/>
              <a:chExt cx="2253261" cy="1098232"/>
            </a:xfrm>
          </p:grpSpPr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4E776D30-C8BD-D7F9-6AE7-C28D9CEE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3799" y="1313618"/>
                <a:ext cx="1144403" cy="1097280"/>
              </a:xfrm>
              <a:prstGeom prst="rect">
                <a:avLst/>
              </a:prstGeom>
            </p:spPr>
          </p:pic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DB247D6A-9CA0-B323-2BD7-52965319F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4940" y="1312668"/>
                <a:ext cx="1144403" cy="1097280"/>
              </a:xfrm>
              <a:prstGeom prst="rect">
                <a:avLst/>
              </a:prstGeom>
            </p:spPr>
          </p:pic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32B0F1-3091-4106-42DC-8294F880BCEC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5429539" y="858121"/>
            <a:ext cx="250533" cy="36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AB79ADCE-25D0-2E85-8B98-637B5242B72A}"/>
              </a:ext>
            </a:extLst>
          </p:cNvPr>
          <p:cNvCxnSpPr>
            <a:cxnSpLocks/>
            <a:stCxn id="38" idx="0"/>
            <a:endCxn id="4" idx="1"/>
          </p:cNvCxnSpPr>
          <p:nvPr/>
        </p:nvCxnSpPr>
        <p:spPr>
          <a:xfrm flipV="1">
            <a:off x="3813004" y="861724"/>
            <a:ext cx="912436" cy="5644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3717F0-FECF-4513-0330-BE73D81D6CAD}"/>
              </a:ext>
            </a:extLst>
          </p:cNvPr>
          <p:cNvGrpSpPr/>
          <p:nvPr/>
        </p:nvGrpSpPr>
        <p:grpSpPr>
          <a:xfrm>
            <a:off x="2977296" y="1086720"/>
            <a:ext cx="835708" cy="678930"/>
            <a:chOff x="2921283" y="3221704"/>
            <a:chExt cx="835708" cy="678930"/>
          </a:xfrm>
        </p:grpSpPr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B0DA3FD-FCF8-EEF5-EEBE-C836764856FA}"/>
                </a:ext>
              </a:extLst>
            </p:cNvPr>
            <p:cNvSpPr/>
            <p:nvPr/>
          </p:nvSpPr>
          <p:spPr>
            <a:xfrm rot="5400000">
              <a:off x="2999672" y="3143315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ADC0566-D8DE-43B3-3C4D-89D089691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82586" y="3439371"/>
              <a:ext cx="728663" cy="215900"/>
            </a:xfrm>
            <a:prstGeom prst="rect">
              <a:avLst/>
            </a:prstGeom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F3D005D-2FC8-CA50-A7F1-DA59019F4447}"/>
              </a:ext>
            </a:extLst>
          </p:cNvPr>
          <p:cNvGrpSpPr/>
          <p:nvPr/>
        </p:nvGrpSpPr>
        <p:grpSpPr>
          <a:xfrm>
            <a:off x="4654443" y="1867806"/>
            <a:ext cx="835708" cy="678930"/>
            <a:chOff x="5174527" y="5244485"/>
            <a:chExt cx="835708" cy="678930"/>
          </a:xfrm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46140096-2A70-9966-2C7E-BB789DDA5897}"/>
                </a:ext>
              </a:extLst>
            </p:cNvPr>
            <p:cNvSpPr/>
            <p:nvPr/>
          </p:nvSpPr>
          <p:spPr>
            <a:xfrm rot="5400000">
              <a:off x="5252916" y="5166096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575F020B-FE4A-5372-2ABA-2C2A3950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45524" y="5468468"/>
              <a:ext cx="731520" cy="216747"/>
            </a:xfrm>
            <a:prstGeom prst="rect">
              <a:avLst/>
            </a:prstGeom>
          </p:spPr>
        </p:pic>
      </p:grpSp>
      <p:cxnSp>
        <p:nvCxnSpPr>
          <p:cNvPr id="458" name="Curved Connector 457">
            <a:extLst>
              <a:ext uri="{FF2B5EF4-FFF2-40B4-BE49-F238E27FC236}">
                <a16:creationId xmlns:a16="http://schemas.microsoft.com/office/drawing/2014/main" id="{C42F3375-4D5C-D558-B37B-A0BD347D7AA8}"/>
              </a:ext>
            </a:extLst>
          </p:cNvPr>
          <p:cNvCxnSpPr>
            <a:cxnSpLocks/>
            <a:stCxn id="38" idx="0"/>
            <a:endCxn id="63" idx="2"/>
          </p:cNvCxnSpPr>
          <p:nvPr/>
        </p:nvCxnSpPr>
        <p:spPr>
          <a:xfrm>
            <a:off x="3813004" y="1426185"/>
            <a:ext cx="841439" cy="7810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FF0CFEAF-EA33-C7B2-0B65-5D25CF250C13}"/>
              </a:ext>
            </a:extLst>
          </p:cNvPr>
          <p:cNvGrpSpPr/>
          <p:nvPr/>
        </p:nvGrpSpPr>
        <p:grpSpPr>
          <a:xfrm>
            <a:off x="3924246" y="1615055"/>
            <a:ext cx="612648" cy="564263"/>
            <a:chOff x="2948134" y="5438322"/>
            <a:chExt cx="612648" cy="56426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83ABD47-CE0D-F491-7F72-35DDA088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8134" y="5438322"/>
              <a:ext cx="612648" cy="282185"/>
            </a:xfrm>
            <a:prstGeom prst="rect">
              <a:avLst/>
            </a:prstGeom>
          </p:spPr>
        </p:pic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68F8164A-0CF1-ACE0-A0BC-1261D5F654BF}"/>
                </a:ext>
              </a:extLst>
            </p:cNvPr>
            <p:cNvGrpSpPr/>
            <p:nvPr/>
          </p:nvGrpSpPr>
          <p:grpSpPr>
            <a:xfrm>
              <a:off x="2948134" y="5720507"/>
              <a:ext cx="612416" cy="282078"/>
              <a:chOff x="2950976" y="5765453"/>
              <a:chExt cx="612416" cy="282078"/>
            </a:xfrm>
          </p:grpSpPr>
          <p:pic>
            <p:nvPicPr>
              <p:cNvPr id="461" name="Picture 460">
                <a:extLst>
                  <a:ext uri="{FF2B5EF4-FFF2-40B4-BE49-F238E27FC236}">
                    <a16:creationId xmlns:a16="http://schemas.microsoft.com/office/drawing/2014/main" id="{7E13BEB9-213A-E3F2-ADE2-94C36E5E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7184" y="5765453"/>
                <a:ext cx="306208" cy="282078"/>
              </a:xfrm>
              <a:prstGeom prst="rect">
                <a:avLst/>
              </a:prstGeom>
            </p:spPr>
          </p:pic>
          <p:pic>
            <p:nvPicPr>
              <p:cNvPr id="462" name="Picture 461">
                <a:extLst>
                  <a:ext uri="{FF2B5EF4-FFF2-40B4-BE49-F238E27FC236}">
                    <a16:creationId xmlns:a16="http://schemas.microsoft.com/office/drawing/2014/main" id="{C62659FA-1542-116F-ED5B-058AAB417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976" y="5765453"/>
                <a:ext cx="306208" cy="282078"/>
              </a:xfrm>
              <a:prstGeom prst="rect">
                <a:avLst/>
              </a:prstGeom>
            </p:spPr>
          </p:pic>
        </p:grp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B181FF6-9320-6904-1BA6-74EBBB353A92}"/>
              </a:ext>
            </a:extLst>
          </p:cNvPr>
          <p:cNvGrpSpPr>
            <a:grpSpLocks noChangeAspect="1"/>
          </p:cNvGrpSpPr>
          <p:nvPr/>
        </p:nvGrpSpPr>
        <p:grpSpPr>
          <a:xfrm>
            <a:off x="3887546" y="962382"/>
            <a:ext cx="612231" cy="286899"/>
            <a:chOff x="3227439" y="2510403"/>
            <a:chExt cx="612231" cy="286899"/>
          </a:xfrm>
        </p:grpSpPr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EEA11D40-B101-0781-BAAC-314D170A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2777" y="2510403"/>
              <a:ext cx="306893" cy="286899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8E213139-AF8C-C444-0CD0-9CF9756B2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7439" y="2510403"/>
              <a:ext cx="306893" cy="286899"/>
            </a:xfrm>
            <a:prstGeom prst="rect">
              <a:avLst/>
            </a:prstGeom>
          </p:spPr>
        </p:pic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6D3BCD13-BA50-1D3A-0B56-AEAB9E624665}"/>
              </a:ext>
            </a:extLst>
          </p:cNvPr>
          <p:cNvGrpSpPr/>
          <p:nvPr/>
        </p:nvGrpSpPr>
        <p:grpSpPr>
          <a:xfrm>
            <a:off x="6060653" y="2544792"/>
            <a:ext cx="835708" cy="678930"/>
            <a:chOff x="6039199" y="4741701"/>
            <a:chExt cx="835708" cy="678930"/>
          </a:xfrm>
        </p:grpSpPr>
        <p:sp>
          <p:nvSpPr>
            <p:cNvPr id="491" name="Trapezoid 490">
              <a:extLst>
                <a:ext uri="{FF2B5EF4-FFF2-40B4-BE49-F238E27FC236}">
                  <a16:creationId xmlns:a16="http://schemas.microsoft.com/office/drawing/2014/main" id="{805519A8-71AC-1E78-CC54-F42BB455FC2E}"/>
                </a:ext>
              </a:extLst>
            </p:cNvPr>
            <p:cNvSpPr/>
            <p:nvPr/>
          </p:nvSpPr>
          <p:spPr>
            <a:xfrm rot="5400000">
              <a:off x="6117588" y="4663312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3B52E471-6627-8086-8AA0-9A17DF34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5530" y="4965446"/>
              <a:ext cx="731520" cy="21674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B81325-2F38-276A-536C-62F34449A51F}"/>
              </a:ext>
            </a:extLst>
          </p:cNvPr>
          <p:cNvGrpSpPr/>
          <p:nvPr/>
        </p:nvGrpSpPr>
        <p:grpSpPr>
          <a:xfrm>
            <a:off x="4725440" y="561000"/>
            <a:ext cx="704100" cy="601448"/>
            <a:chOff x="3503448" y="1797305"/>
            <a:chExt cx="828711" cy="80086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90F6031-3808-74A0-F3DB-DCFB59A53182}"/>
                </a:ext>
              </a:extLst>
            </p:cNvPr>
            <p:cNvSpPr/>
            <p:nvPr/>
          </p:nvSpPr>
          <p:spPr>
            <a:xfrm>
              <a:off x="3503448" y="1797305"/>
              <a:ext cx="828710" cy="8008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33349F61-97E1-4461-6D1C-028A12D8A11A}"/>
                </a:ext>
              </a:extLst>
            </p:cNvPr>
            <p:cNvSpPr txBox="1"/>
            <p:nvPr/>
          </p:nvSpPr>
          <p:spPr>
            <a:xfrm>
              <a:off x="3579697" y="1807502"/>
              <a:ext cx="752462" cy="30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Expert1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202CF2-D801-528D-2172-6A70CC4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F16188-CE07-4ED6-8A1C-33D36AD359BF}"/>
              </a:ext>
            </a:extLst>
          </p:cNvPr>
          <p:cNvGrpSpPr/>
          <p:nvPr/>
        </p:nvGrpSpPr>
        <p:grpSpPr>
          <a:xfrm>
            <a:off x="5979118" y="1282390"/>
            <a:ext cx="701376" cy="601448"/>
            <a:chOff x="3503448" y="1797305"/>
            <a:chExt cx="828710" cy="800868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98E22AD-E64F-E39E-6F22-EACBFC632D65}"/>
                </a:ext>
              </a:extLst>
            </p:cNvPr>
            <p:cNvSpPr/>
            <p:nvPr/>
          </p:nvSpPr>
          <p:spPr>
            <a:xfrm>
              <a:off x="3503448" y="1797305"/>
              <a:ext cx="828710" cy="80086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73672B-B092-09AE-C186-DA60C3B29545}"/>
                </a:ext>
              </a:extLst>
            </p:cNvPr>
            <p:cNvSpPr txBox="1"/>
            <p:nvPr/>
          </p:nvSpPr>
          <p:spPr>
            <a:xfrm>
              <a:off x="3579697" y="1807502"/>
              <a:ext cx="752461" cy="307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Expert2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D1234FD-F70C-03CB-40FA-4C3E2AC1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7BF674CD-0925-849B-33E3-715156F5FA47}"/>
              </a:ext>
            </a:extLst>
          </p:cNvPr>
          <p:cNvGrpSpPr/>
          <p:nvPr/>
        </p:nvGrpSpPr>
        <p:grpSpPr>
          <a:xfrm>
            <a:off x="6813056" y="1257233"/>
            <a:ext cx="4292814" cy="651209"/>
            <a:chOff x="5412587" y="496957"/>
            <a:chExt cx="4416515" cy="653614"/>
          </a:xfrm>
        </p:grpSpPr>
        <p:sp>
          <p:nvSpPr>
            <p:cNvPr id="474" name="Rounded Rectangle 473">
              <a:extLst>
                <a:ext uri="{FF2B5EF4-FFF2-40B4-BE49-F238E27FC236}">
                  <a16:creationId xmlns:a16="http://schemas.microsoft.com/office/drawing/2014/main" id="{55616ABA-39B8-8D2C-0EA0-D873CCE97A65}"/>
                </a:ext>
              </a:extLst>
            </p:cNvPr>
            <p:cNvSpPr/>
            <p:nvPr/>
          </p:nvSpPr>
          <p:spPr>
            <a:xfrm>
              <a:off x="5412587" y="496957"/>
              <a:ext cx="4416515" cy="65361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F14ED980-00E6-330B-CD0D-3D2406C19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0472" y="572282"/>
              <a:ext cx="4224528" cy="473807"/>
            </a:xfrm>
            <a:prstGeom prst="rect">
              <a:avLst/>
            </a:prstGeom>
          </p:spPr>
        </p:pic>
      </p:grp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E196E578-8172-549B-3279-4418BD402FD6}"/>
              </a:ext>
            </a:extLst>
          </p:cNvPr>
          <p:cNvCxnSpPr>
            <a:cxnSpLocks/>
            <a:stCxn id="34" idx="3"/>
            <a:endCxn id="474" idx="1"/>
          </p:cNvCxnSpPr>
          <p:nvPr/>
        </p:nvCxnSpPr>
        <p:spPr>
          <a:xfrm flipV="1">
            <a:off x="6680494" y="1582838"/>
            <a:ext cx="132562" cy="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Curved Connector 480">
            <a:extLst>
              <a:ext uri="{FF2B5EF4-FFF2-40B4-BE49-F238E27FC236}">
                <a16:creationId xmlns:a16="http://schemas.microsoft.com/office/drawing/2014/main" id="{DC98ED4F-6273-E5CF-7682-C3078CA3F3D1}"/>
              </a:ext>
            </a:extLst>
          </p:cNvPr>
          <p:cNvCxnSpPr>
            <a:cxnSpLocks/>
            <a:stCxn id="63" idx="0"/>
            <a:endCxn id="34" idx="1"/>
          </p:cNvCxnSpPr>
          <p:nvPr/>
        </p:nvCxnSpPr>
        <p:spPr>
          <a:xfrm flipV="1">
            <a:off x="5490151" y="1583114"/>
            <a:ext cx="488967" cy="62415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4" name="Picture 483">
            <a:extLst>
              <a:ext uri="{FF2B5EF4-FFF2-40B4-BE49-F238E27FC236}">
                <a16:creationId xmlns:a16="http://schemas.microsoft.com/office/drawing/2014/main" id="{DF2F6AFC-568F-6B7D-1E36-50568AA21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220" y="1687871"/>
            <a:ext cx="612648" cy="282185"/>
          </a:xfrm>
          <a:prstGeom prst="rect">
            <a:avLst/>
          </a:prstGeom>
        </p:spPr>
      </p:pic>
      <p:cxnSp>
        <p:nvCxnSpPr>
          <p:cNvPr id="494" name="Curved Connector 493">
            <a:extLst>
              <a:ext uri="{FF2B5EF4-FFF2-40B4-BE49-F238E27FC236}">
                <a16:creationId xmlns:a16="http://schemas.microsoft.com/office/drawing/2014/main" id="{958CCB1D-0B65-791A-307E-AAF265080DED}"/>
              </a:ext>
            </a:extLst>
          </p:cNvPr>
          <p:cNvCxnSpPr>
            <a:cxnSpLocks/>
            <a:stCxn id="63" idx="0"/>
            <a:endCxn id="491" idx="2"/>
          </p:cNvCxnSpPr>
          <p:nvPr/>
        </p:nvCxnSpPr>
        <p:spPr>
          <a:xfrm>
            <a:off x="5490151" y="2207271"/>
            <a:ext cx="570502" cy="67698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7" name="Picture 496">
            <a:extLst>
              <a:ext uri="{FF2B5EF4-FFF2-40B4-BE49-F238E27FC236}">
                <a16:creationId xmlns:a16="http://schemas.microsoft.com/office/drawing/2014/main" id="{F6FE21BD-99E6-171F-0EE0-EF0B0DEB33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0318" y="2850661"/>
            <a:ext cx="422901" cy="45719"/>
          </a:xfrm>
          <a:prstGeom prst="rect">
            <a:avLst/>
          </a:prstGeom>
        </p:spPr>
      </p:pic>
      <p:grpSp>
        <p:nvGrpSpPr>
          <p:cNvPr id="502" name="Group 501">
            <a:extLst>
              <a:ext uri="{FF2B5EF4-FFF2-40B4-BE49-F238E27FC236}">
                <a16:creationId xmlns:a16="http://schemas.microsoft.com/office/drawing/2014/main" id="{29CC1822-65AF-7B4D-E832-EEB3AB2257A2}"/>
              </a:ext>
            </a:extLst>
          </p:cNvPr>
          <p:cNvGrpSpPr/>
          <p:nvPr/>
        </p:nvGrpSpPr>
        <p:grpSpPr>
          <a:xfrm>
            <a:off x="7342464" y="2511198"/>
            <a:ext cx="835708" cy="678930"/>
            <a:chOff x="7340841" y="4741701"/>
            <a:chExt cx="835708" cy="678930"/>
          </a:xfrm>
        </p:grpSpPr>
        <p:sp>
          <p:nvSpPr>
            <p:cNvPr id="499" name="Trapezoid 498">
              <a:extLst>
                <a:ext uri="{FF2B5EF4-FFF2-40B4-BE49-F238E27FC236}">
                  <a16:creationId xmlns:a16="http://schemas.microsoft.com/office/drawing/2014/main" id="{F26F4277-7A5D-DBE7-ED73-E07BE8DE5128}"/>
                </a:ext>
              </a:extLst>
            </p:cNvPr>
            <p:cNvSpPr/>
            <p:nvPr/>
          </p:nvSpPr>
          <p:spPr>
            <a:xfrm rot="5400000">
              <a:off x="7419230" y="4663312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818AC634-8788-5ACA-0CE1-EA968B3A2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92935" y="4972791"/>
              <a:ext cx="731520" cy="216747"/>
            </a:xfrm>
            <a:prstGeom prst="rect">
              <a:avLst/>
            </a:prstGeom>
          </p:spPr>
        </p:pic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56E1D246-9586-0963-29EC-7F7209E4A9BA}"/>
              </a:ext>
            </a:extLst>
          </p:cNvPr>
          <p:cNvGrpSpPr/>
          <p:nvPr/>
        </p:nvGrpSpPr>
        <p:grpSpPr>
          <a:xfrm>
            <a:off x="8599814" y="1954863"/>
            <a:ext cx="659905" cy="604699"/>
            <a:chOff x="3491740" y="1807502"/>
            <a:chExt cx="840417" cy="805197"/>
          </a:xfrm>
        </p:grpSpPr>
        <p:sp>
          <p:nvSpPr>
            <p:cNvPr id="509" name="Rounded Rectangle 508">
              <a:extLst>
                <a:ext uri="{FF2B5EF4-FFF2-40B4-BE49-F238E27FC236}">
                  <a16:creationId xmlns:a16="http://schemas.microsoft.com/office/drawing/2014/main" id="{4FAF6B25-E8E0-EA13-8D65-8053A4C76E07}"/>
                </a:ext>
              </a:extLst>
            </p:cNvPr>
            <p:cNvSpPr/>
            <p:nvPr/>
          </p:nvSpPr>
          <p:spPr>
            <a:xfrm>
              <a:off x="3491740" y="1811831"/>
              <a:ext cx="828710" cy="80086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3579696" y="1807502"/>
              <a:ext cx="752461" cy="304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Expert4</a:t>
              </a:r>
            </a:p>
          </p:txBody>
        </p:sp>
        <p:pic>
          <p:nvPicPr>
            <p:cNvPr id="511" name="Graphic 510">
              <a:extLst>
                <a:ext uri="{FF2B5EF4-FFF2-40B4-BE49-F238E27FC236}">
                  <a16:creationId xmlns:a16="http://schemas.microsoft.com/office/drawing/2014/main" id="{0135DB66-C06B-6D90-9A83-4E144AC0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36C33334-A4CE-F9EB-28BE-551A2C8B8826}"/>
              </a:ext>
            </a:extLst>
          </p:cNvPr>
          <p:cNvCxnSpPr>
            <a:cxnSpLocks/>
            <a:stCxn id="509" idx="3"/>
            <a:endCxn id="507" idx="1"/>
          </p:cNvCxnSpPr>
          <p:nvPr/>
        </p:nvCxnSpPr>
        <p:spPr>
          <a:xfrm>
            <a:off x="9250527" y="2258838"/>
            <a:ext cx="272655" cy="5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99" idx="0"/>
            <a:endCxn id="509" idx="1"/>
          </p:cNvCxnSpPr>
          <p:nvPr/>
        </p:nvCxnSpPr>
        <p:spPr>
          <a:xfrm flipV="1">
            <a:off x="8178172" y="2258838"/>
            <a:ext cx="421642" cy="59182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C447A9-AFB5-9C28-8CB2-8A6B213BB15B}"/>
              </a:ext>
            </a:extLst>
          </p:cNvPr>
          <p:cNvGrpSpPr/>
          <p:nvPr/>
        </p:nvGrpSpPr>
        <p:grpSpPr>
          <a:xfrm>
            <a:off x="8582622" y="2757858"/>
            <a:ext cx="835708" cy="678930"/>
            <a:chOff x="8407395" y="5198129"/>
            <a:chExt cx="835708" cy="678930"/>
          </a:xfrm>
        </p:grpSpPr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E6CED635-D69C-9DD7-7C8D-40BDA8D12C7C}"/>
                </a:ext>
              </a:extLst>
            </p:cNvPr>
            <p:cNvSpPr/>
            <p:nvPr/>
          </p:nvSpPr>
          <p:spPr>
            <a:xfrm rot="5400000">
              <a:off x="8485784" y="5119740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4D6C235-21AA-1B88-D27B-1B1DD11D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55535" y="5429220"/>
              <a:ext cx="731520" cy="216747"/>
            </a:xfrm>
            <a:prstGeom prst="rect">
              <a:avLst/>
            </a:prstGeom>
          </p:spPr>
        </p:pic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09140107-9A1A-2B82-D763-BF08DE16713D}"/>
              </a:ext>
            </a:extLst>
          </p:cNvPr>
          <p:cNvGrpSpPr/>
          <p:nvPr/>
        </p:nvGrpSpPr>
        <p:grpSpPr>
          <a:xfrm>
            <a:off x="7963224" y="2348441"/>
            <a:ext cx="612416" cy="282078"/>
            <a:chOff x="5538141" y="4977902"/>
            <a:chExt cx="612416" cy="282078"/>
          </a:xfrm>
        </p:grpSpPr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653762BA-6DD6-CBD5-0D59-C67074E25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349" y="4977902"/>
              <a:ext cx="306208" cy="282078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B6194A5C-319C-767C-3A82-A1295A5D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8141" y="4977902"/>
              <a:ext cx="306208" cy="282078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E380EAF-5224-D751-B599-6FC13EA53F92}"/>
              </a:ext>
            </a:extLst>
          </p:cNvPr>
          <p:cNvGrpSpPr/>
          <p:nvPr/>
        </p:nvGrpSpPr>
        <p:grpSpPr>
          <a:xfrm>
            <a:off x="5410043" y="2430269"/>
            <a:ext cx="612416" cy="282078"/>
            <a:chOff x="5538141" y="4977902"/>
            <a:chExt cx="612416" cy="28207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772E32-D655-D06E-3472-461E667C2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349" y="4977902"/>
              <a:ext cx="306208" cy="28207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F53298C-7567-CC65-B64B-F7EEEF7D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8141" y="4977902"/>
              <a:ext cx="306208" cy="282078"/>
            </a:xfrm>
            <a:prstGeom prst="rect">
              <a:avLst/>
            </a:prstGeom>
          </p:spPr>
        </p:pic>
      </p:grp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99" idx="0"/>
            <a:endCxn id="74" idx="2"/>
          </p:cNvCxnSpPr>
          <p:nvPr/>
        </p:nvCxnSpPr>
        <p:spPr>
          <a:xfrm>
            <a:off x="8178172" y="2850663"/>
            <a:ext cx="404450" cy="24666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7F7B930-1366-7D4F-DA35-01692A980A3E}"/>
              </a:ext>
            </a:extLst>
          </p:cNvPr>
          <p:cNvGrpSpPr/>
          <p:nvPr/>
        </p:nvGrpSpPr>
        <p:grpSpPr>
          <a:xfrm>
            <a:off x="5680072" y="494940"/>
            <a:ext cx="4292814" cy="726361"/>
            <a:chOff x="4309528" y="1519941"/>
            <a:chExt cx="4416515" cy="72904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68B577-D982-30EE-B887-1D6ED197AD61}"/>
                </a:ext>
              </a:extLst>
            </p:cNvPr>
            <p:cNvSpPr/>
            <p:nvPr/>
          </p:nvSpPr>
          <p:spPr>
            <a:xfrm>
              <a:off x="4309528" y="1519941"/>
              <a:ext cx="4416515" cy="7290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8927FD9-2794-2FFE-FABC-EE41BF8C9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344897" y="1563262"/>
              <a:ext cx="4224528" cy="666070"/>
            </a:xfrm>
            <a:prstGeom prst="rect">
              <a:avLst/>
            </a:prstGeom>
          </p:spPr>
        </p:pic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35" idx="3"/>
            <a:endCxn id="38" idx="2"/>
          </p:cNvCxnSpPr>
          <p:nvPr/>
        </p:nvCxnSpPr>
        <p:spPr>
          <a:xfrm flipV="1">
            <a:off x="2860963" y="1426185"/>
            <a:ext cx="116333" cy="3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850BAD-E7A3-8703-07CC-308706241020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2245808" y="2907094"/>
            <a:ext cx="0" cy="113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2223B6-254D-BF10-4848-1FB00D1F63DC}"/>
              </a:ext>
            </a:extLst>
          </p:cNvPr>
          <p:cNvGrpSpPr/>
          <p:nvPr/>
        </p:nvGrpSpPr>
        <p:grpSpPr>
          <a:xfrm>
            <a:off x="930701" y="1061746"/>
            <a:ext cx="620171" cy="687436"/>
            <a:chOff x="261177" y="2243512"/>
            <a:chExt cx="620171" cy="687436"/>
          </a:xfrm>
        </p:grpSpPr>
        <p:sp>
          <p:nvSpPr>
            <p:cNvPr id="454" name="Rounded Rectangle 453">
              <a:extLst>
                <a:ext uri="{FF2B5EF4-FFF2-40B4-BE49-F238E27FC236}">
                  <a16:creationId xmlns:a16="http://schemas.microsoft.com/office/drawing/2014/main" id="{0BE12DB8-BA04-44D2-2FE4-8CF1531A40BE}"/>
                </a:ext>
              </a:extLst>
            </p:cNvPr>
            <p:cNvSpPr/>
            <p:nvPr/>
          </p:nvSpPr>
          <p:spPr>
            <a:xfrm>
              <a:off x="261177" y="2280449"/>
              <a:ext cx="620171" cy="65049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DA0A27C-6F25-B04B-1821-B0B215E2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1008" y="2563846"/>
              <a:ext cx="299787" cy="289126"/>
            </a:xfrm>
            <a:prstGeom prst="rect">
              <a:avLst/>
            </a:prstGeom>
          </p:spPr>
        </p:pic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6075B692-3B0E-1E5D-579F-970D6CE5D2EB}"/>
                </a:ext>
              </a:extLst>
            </p:cNvPr>
            <p:cNvSpPr txBox="1"/>
            <p:nvPr/>
          </p:nvSpPr>
          <p:spPr>
            <a:xfrm>
              <a:off x="269761" y="2243512"/>
              <a:ext cx="53572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    CBM</a:t>
              </a:r>
            </a:p>
            <a:p>
              <a:r>
                <a:rPr lang="en-US" sz="750" b="1" dirty="0"/>
                <a:t>    (Logic)</a:t>
              </a:r>
            </a:p>
          </p:txBody>
        </p:sp>
      </p:grp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DD0409A2-8AEB-BE1D-3702-ACA15E91D21C}"/>
              </a:ext>
            </a:extLst>
          </p:cNvPr>
          <p:cNvSpPr/>
          <p:nvPr/>
        </p:nvSpPr>
        <p:spPr>
          <a:xfrm>
            <a:off x="1869119" y="2308980"/>
            <a:ext cx="847664" cy="6061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C36D25A-0A77-F3C1-C7AF-CF3A312050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74121" y="2575931"/>
            <a:ext cx="343374" cy="331163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5B934F1-2568-78C9-A17E-8D2D4369CCA9}"/>
              </a:ext>
            </a:extLst>
          </p:cNvPr>
          <p:cNvSpPr txBox="1"/>
          <p:nvPr/>
        </p:nvSpPr>
        <p:spPr>
          <a:xfrm>
            <a:off x="1837676" y="2259744"/>
            <a:ext cx="8707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 </a:t>
            </a:r>
            <a:r>
              <a:rPr lang="en-US" sz="900" b="1" dirty="0" err="1"/>
              <a:t>Posthoc</a:t>
            </a:r>
            <a:r>
              <a:rPr lang="en-US" sz="900" b="1" dirty="0"/>
              <a:t>  CBM</a:t>
            </a:r>
          </a:p>
          <a:p>
            <a:r>
              <a:rPr lang="en-US" sz="750" b="1" dirty="0"/>
              <a:t>         (Logic)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787043-80C6-C566-1452-00B0AD23B663}"/>
              </a:ext>
            </a:extLst>
          </p:cNvPr>
          <p:cNvCxnSpPr>
            <a:cxnSpLocks/>
          </p:cNvCxnSpPr>
          <p:nvPr/>
        </p:nvCxnSpPr>
        <p:spPr>
          <a:xfrm>
            <a:off x="2254613" y="2190198"/>
            <a:ext cx="0" cy="118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62746267-6F7A-E6A8-8772-9B3860C2629B}"/>
              </a:ext>
            </a:extLst>
          </p:cNvPr>
          <p:cNvGrpSpPr/>
          <p:nvPr/>
        </p:nvGrpSpPr>
        <p:grpSpPr>
          <a:xfrm>
            <a:off x="9523182" y="2056592"/>
            <a:ext cx="2550660" cy="415131"/>
            <a:chOff x="8907937" y="2104688"/>
            <a:chExt cx="2550660" cy="415131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8907937" y="2104688"/>
              <a:ext cx="2550660" cy="41513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46A5A2EB-BC44-2FC4-19E9-F3591FA9E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907937" y="2219094"/>
              <a:ext cx="2550660" cy="287445"/>
            </a:xfrm>
            <a:prstGeom prst="rect">
              <a:avLst/>
            </a:prstGeom>
          </p:spPr>
        </p:pic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AE12B27F-2C37-DC18-2567-05F615F0ACB4}"/>
              </a:ext>
            </a:extLst>
          </p:cNvPr>
          <p:cNvGrpSpPr/>
          <p:nvPr/>
        </p:nvGrpSpPr>
        <p:grpSpPr>
          <a:xfrm rot="16200000">
            <a:off x="-931307" y="1124453"/>
            <a:ext cx="2818380" cy="606869"/>
            <a:chOff x="1093304" y="3090413"/>
            <a:chExt cx="2770635" cy="606143"/>
          </a:xfrm>
        </p:grpSpPr>
        <p:sp>
          <p:nvSpPr>
            <p:cNvPr id="505" name="Rounded Rectangle 504">
              <a:extLst>
                <a:ext uri="{FF2B5EF4-FFF2-40B4-BE49-F238E27FC236}">
                  <a16:creationId xmlns:a16="http://schemas.microsoft.com/office/drawing/2014/main" id="{FA5973F9-035D-D9A6-A074-0694870890F8}"/>
                </a:ext>
              </a:extLst>
            </p:cNvPr>
            <p:cNvSpPr/>
            <p:nvPr/>
          </p:nvSpPr>
          <p:spPr>
            <a:xfrm>
              <a:off x="1093304" y="3090413"/>
              <a:ext cx="2770635" cy="60614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4" name="Picture 583">
              <a:extLst>
                <a:ext uri="{FF2B5EF4-FFF2-40B4-BE49-F238E27FC236}">
                  <a16:creationId xmlns:a16="http://schemas.microsoft.com/office/drawing/2014/main" id="{1018BC29-49E5-0197-3FAC-C3F6DDC04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01042" y="3170976"/>
              <a:ext cx="2620617" cy="47555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7BFC350-2551-D29F-40FD-226AEF9DAFA8}"/>
              </a:ext>
            </a:extLst>
          </p:cNvPr>
          <p:cNvGrpSpPr/>
          <p:nvPr/>
        </p:nvGrpSpPr>
        <p:grpSpPr>
          <a:xfrm rot="5400000">
            <a:off x="2117193" y="1414149"/>
            <a:ext cx="631709" cy="3826565"/>
            <a:chOff x="151275" y="0"/>
            <a:chExt cx="631709" cy="3826565"/>
          </a:xfrm>
        </p:grpSpPr>
        <p:sp>
          <p:nvSpPr>
            <p:cNvPr id="595" name="Rounded Rectangle 594">
              <a:extLst>
                <a:ext uri="{FF2B5EF4-FFF2-40B4-BE49-F238E27FC236}">
                  <a16:creationId xmlns:a16="http://schemas.microsoft.com/office/drawing/2014/main" id="{895FD71C-9299-E9C7-3A2E-BE4C4CC6DC84}"/>
                </a:ext>
              </a:extLst>
            </p:cNvPr>
            <p:cNvSpPr/>
            <p:nvPr/>
          </p:nvSpPr>
          <p:spPr>
            <a:xfrm>
              <a:off x="151275" y="0"/>
              <a:ext cx="631709" cy="382656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9" name="Picture 588">
              <a:extLst>
                <a:ext uri="{FF2B5EF4-FFF2-40B4-BE49-F238E27FC236}">
                  <a16:creationId xmlns:a16="http://schemas.microsoft.com/office/drawing/2014/main" id="{13E46E60-6774-1A51-12C1-203D15FE5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6200000">
              <a:off x="-1348668" y="1630329"/>
              <a:ext cx="3662882" cy="556227"/>
            </a:xfrm>
            <a:prstGeom prst="rect">
              <a:avLst/>
            </a:prstGeom>
          </p:spPr>
        </p:pic>
      </p:grp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25732893-96ED-E27E-B308-FA9D4CE53293}"/>
              </a:ext>
            </a:extLst>
          </p:cNvPr>
          <p:cNvCxnSpPr>
            <a:cxnSpLocks/>
            <a:stCxn id="436" idx="1"/>
            <a:endCxn id="454" idx="3"/>
          </p:cNvCxnSpPr>
          <p:nvPr/>
        </p:nvCxnSpPr>
        <p:spPr>
          <a:xfrm flipH="1" flipV="1">
            <a:off x="1550872" y="1423933"/>
            <a:ext cx="112526" cy="5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Arrow Connector 595">
            <a:extLst>
              <a:ext uri="{FF2B5EF4-FFF2-40B4-BE49-F238E27FC236}">
                <a16:creationId xmlns:a16="http://schemas.microsoft.com/office/drawing/2014/main" id="{4663C4D8-D4FA-47E3-9E34-FE567231081A}"/>
              </a:ext>
            </a:extLst>
          </p:cNvPr>
          <p:cNvCxnSpPr>
            <a:cxnSpLocks/>
          </p:cNvCxnSpPr>
          <p:nvPr/>
        </p:nvCxnSpPr>
        <p:spPr>
          <a:xfrm flipH="1">
            <a:off x="782853" y="1439829"/>
            <a:ext cx="1549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1188792" y="352424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MoIE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8D845-65D8-03AF-D66C-6D900A9BF866}"/>
              </a:ext>
            </a:extLst>
          </p:cNvPr>
          <p:cNvSpPr txBox="1"/>
          <p:nvPr/>
        </p:nvSpPr>
        <p:spPr>
          <a:xfrm>
            <a:off x="731234" y="4699183"/>
            <a:ext cx="891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Logical explanations. Generic by the Baseline. Not clear which concept for which sample</a:t>
            </a:r>
          </a:p>
        </p:txBody>
      </p:sp>
    </p:spTree>
    <p:extLst>
      <p:ext uri="{BB962C8B-B14F-4D97-AF65-F5344CB8AC3E}">
        <p14:creationId xmlns:p14="http://schemas.microsoft.com/office/powerpoint/2010/main" val="441061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C2701CB5-2BA6-41B1-B91B-A313B6B49176}"/>
              </a:ext>
            </a:extLst>
          </p:cNvPr>
          <p:cNvSpPr/>
          <p:nvPr/>
        </p:nvSpPr>
        <p:spPr>
          <a:xfrm>
            <a:off x="7295322" y="46585"/>
            <a:ext cx="4343400" cy="2207827"/>
          </a:xfrm>
          <a:prstGeom prst="roundRect">
            <a:avLst>
              <a:gd name="adj" fmla="val 4390"/>
            </a:avLst>
          </a:prstGeom>
          <a:solidFill>
            <a:schemeClr val="accent1">
              <a:alpha val="1913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Down Arrow 171">
            <a:extLst>
              <a:ext uri="{FF2B5EF4-FFF2-40B4-BE49-F238E27FC236}">
                <a16:creationId xmlns:a16="http://schemas.microsoft.com/office/drawing/2014/main" id="{78E787B4-D691-CF06-7E9E-5BB4DC540550}"/>
              </a:ext>
            </a:extLst>
          </p:cNvPr>
          <p:cNvSpPr/>
          <p:nvPr/>
        </p:nvSpPr>
        <p:spPr>
          <a:xfrm>
            <a:off x="9515524" y="6179760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Down Arrow 141">
            <a:extLst>
              <a:ext uri="{FF2B5EF4-FFF2-40B4-BE49-F238E27FC236}">
                <a16:creationId xmlns:a16="http://schemas.microsoft.com/office/drawing/2014/main" id="{0D952BD4-2165-0C7A-1CE2-BD6334972703}"/>
              </a:ext>
            </a:extLst>
          </p:cNvPr>
          <p:cNvSpPr/>
          <p:nvPr/>
        </p:nvSpPr>
        <p:spPr>
          <a:xfrm rot="10800000">
            <a:off x="8702067" y="5253977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Down Arrow 139">
            <a:extLst>
              <a:ext uri="{FF2B5EF4-FFF2-40B4-BE49-F238E27FC236}">
                <a16:creationId xmlns:a16="http://schemas.microsoft.com/office/drawing/2014/main" id="{22667B9D-4D99-B207-A93B-276B92194030}"/>
              </a:ext>
            </a:extLst>
          </p:cNvPr>
          <p:cNvSpPr/>
          <p:nvPr/>
        </p:nvSpPr>
        <p:spPr>
          <a:xfrm>
            <a:off x="9342549" y="4175924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own Arrow 138">
            <a:extLst>
              <a:ext uri="{FF2B5EF4-FFF2-40B4-BE49-F238E27FC236}">
                <a16:creationId xmlns:a16="http://schemas.microsoft.com/office/drawing/2014/main" id="{0468D158-C59E-DE9B-BA86-743085A1B1EE}"/>
              </a:ext>
            </a:extLst>
          </p:cNvPr>
          <p:cNvSpPr/>
          <p:nvPr/>
        </p:nvSpPr>
        <p:spPr>
          <a:xfrm>
            <a:off x="9157488" y="1468620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0AD72DA7-6485-43A7-4790-A7C3BF60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58" y="679698"/>
            <a:ext cx="985928" cy="730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FE99A-D50F-B9B1-2286-327355A8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091" y="695031"/>
            <a:ext cx="987552" cy="71484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5892376-92BB-462F-3B5B-5BDE3D0F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547" y="679698"/>
            <a:ext cx="985928" cy="7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B58CB-D55E-EB87-0A2F-72A06000C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5894" y="1024550"/>
            <a:ext cx="422901" cy="45719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F5CBA39-C977-4691-40CF-7875FAA81FA1}"/>
              </a:ext>
            </a:extLst>
          </p:cNvPr>
          <p:cNvSpPr txBox="1"/>
          <p:nvPr/>
        </p:nvSpPr>
        <p:spPr>
          <a:xfrm>
            <a:off x="8278420" y="145601"/>
            <a:ext cx="817140" cy="330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5ECE8E3-0A0E-76F0-A63D-F81E8CF16941}"/>
              </a:ext>
            </a:extLst>
          </p:cNvPr>
          <p:cNvSpPr/>
          <p:nvPr/>
        </p:nvSpPr>
        <p:spPr>
          <a:xfrm rot="10800000">
            <a:off x="8538626" y="395870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BA8FD3-7713-9C7D-953B-951175BA062C}"/>
              </a:ext>
            </a:extLst>
          </p:cNvPr>
          <p:cNvSpPr/>
          <p:nvPr/>
        </p:nvSpPr>
        <p:spPr>
          <a:xfrm rot="16200000">
            <a:off x="8540673" y="-405804"/>
            <a:ext cx="211561" cy="2148948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7B4AA14-577F-8B1B-3147-D8F1F29D423F}"/>
              </a:ext>
            </a:extLst>
          </p:cNvPr>
          <p:cNvSpPr/>
          <p:nvPr/>
        </p:nvSpPr>
        <p:spPr>
          <a:xfrm rot="10800000">
            <a:off x="10416424" y="396655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3B0C5-ED11-0BE0-C46F-A2052A90F489}"/>
              </a:ext>
            </a:extLst>
          </p:cNvPr>
          <p:cNvSpPr txBox="1"/>
          <p:nvPr/>
        </p:nvSpPr>
        <p:spPr>
          <a:xfrm>
            <a:off x="10144899" y="130222"/>
            <a:ext cx="81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23180C-38E2-7EE6-DA3F-7D3E9FD3C913}"/>
              </a:ext>
            </a:extLst>
          </p:cNvPr>
          <p:cNvGrpSpPr/>
          <p:nvPr/>
        </p:nvGrpSpPr>
        <p:grpSpPr>
          <a:xfrm>
            <a:off x="7562878" y="1324444"/>
            <a:ext cx="3504660" cy="561435"/>
            <a:chOff x="916204" y="5841783"/>
            <a:chExt cx="3504660" cy="561435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90BA6E8-D9F2-0B5A-2DA8-0F7543BC8166}"/>
                </a:ext>
              </a:extLst>
            </p:cNvPr>
            <p:cNvSpPr/>
            <p:nvPr/>
          </p:nvSpPr>
          <p:spPr>
            <a:xfrm rot="5400000">
              <a:off x="2584236" y="4173751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144B1F-C332-FD16-5AD6-A103EF0D34C3}"/>
                </a:ext>
              </a:extLst>
            </p:cNvPr>
            <p:cNvSpPr txBox="1"/>
            <p:nvPr/>
          </p:nvSpPr>
          <p:spPr>
            <a:xfrm>
              <a:off x="2226359" y="6095441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9FC222A-62EF-0246-1B3F-5C78CB8AC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375" y="1814324"/>
            <a:ext cx="3590231" cy="4110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5F5076-AA28-0C1C-AA4F-6AABEE6B9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3893" y="92201"/>
            <a:ext cx="1832472" cy="1343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C1EF82D-F21B-24DA-3832-29AE1C55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1510" y="83042"/>
            <a:ext cx="1052150" cy="132523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567575D-D5C6-8184-D936-4E0E789DD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6511" y="3417489"/>
            <a:ext cx="1056460" cy="713232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43AA4617-21FB-2DC9-2DED-AEC208C891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7228" y="3417489"/>
            <a:ext cx="980826" cy="713232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8EF86DE6-34DF-168C-0C3E-852145726F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48635" y="3417489"/>
            <a:ext cx="1046691" cy="7132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2B6416-4C90-3F20-9F20-CE360055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463" y="3745392"/>
            <a:ext cx="422901" cy="45719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2ED9D8A-BFDA-FF7E-5685-18ADDDABD67D}"/>
              </a:ext>
            </a:extLst>
          </p:cNvPr>
          <p:cNvGrpSpPr/>
          <p:nvPr/>
        </p:nvGrpSpPr>
        <p:grpSpPr>
          <a:xfrm>
            <a:off x="7748458" y="4045286"/>
            <a:ext cx="3504660" cy="572713"/>
            <a:chOff x="6330396" y="5827282"/>
            <a:chExt cx="3504660" cy="572713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B35E68DE-6FB1-55E2-7735-39A993114787}"/>
                </a:ext>
              </a:extLst>
            </p:cNvPr>
            <p:cNvSpPr/>
            <p:nvPr/>
          </p:nvSpPr>
          <p:spPr>
            <a:xfrm rot="5400000">
              <a:off x="7998428" y="4159250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5553C8-F83B-B279-355E-BC4FF36CF9EE}"/>
                </a:ext>
              </a:extLst>
            </p:cNvPr>
            <p:cNvSpPr txBox="1"/>
            <p:nvPr/>
          </p:nvSpPr>
          <p:spPr>
            <a:xfrm>
              <a:off x="7663506" y="6092218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9326E625-8C92-DEA8-73E9-191979BB48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4060" y="2443787"/>
            <a:ext cx="2086515" cy="483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F3DB564-A962-3413-AFB0-4D24D147263E}"/>
              </a:ext>
            </a:extLst>
          </p:cNvPr>
          <p:cNvSpPr txBox="1"/>
          <p:nvPr/>
        </p:nvSpPr>
        <p:spPr>
          <a:xfrm>
            <a:off x="8519871" y="2839552"/>
            <a:ext cx="75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A01F4228-BB54-7590-4FCF-F6430DD47B6E}"/>
              </a:ext>
            </a:extLst>
          </p:cNvPr>
          <p:cNvSpPr/>
          <p:nvPr/>
        </p:nvSpPr>
        <p:spPr>
          <a:xfrm rot="10800000">
            <a:off x="8758401" y="3118836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60ECD2FE-A1B8-FF46-DD1D-A3AF509076AA}"/>
              </a:ext>
            </a:extLst>
          </p:cNvPr>
          <p:cNvSpPr/>
          <p:nvPr/>
        </p:nvSpPr>
        <p:spPr>
          <a:xfrm rot="16200000">
            <a:off x="8779496" y="2263370"/>
            <a:ext cx="200339" cy="2248419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C7892CC1-74C9-CF64-036B-7803D66CEA6D}"/>
              </a:ext>
            </a:extLst>
          </p:cNvPr>
          <p:cNvSpPr/>
          <p:nvPr/>
        </p:nvSpPr>
        <p:spPr>
          <a:xfrm rot="10800000">
            <a:off x="10539511" y="3118876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968414-5872-7CD0-0997-C91318A72A2A}"/>
              </a:ext>
            </a:extLst>
          </p:cNvPr>
          <p:cNvSpPr txBox="1"/>
          <p:nvPr/>
        </p:nvSpPr>
        <p:spPr>
          <a:xfrm>
            <a:off x="10314433" y="2839552"/>
            <a:ext cx="81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3F55F6AE-31F7-B058-3B6D-762B9A740229}"/>
              </a:ext>
            </a:extLst>
          </p:cNvPr>
          <p:cNvSpPr/>
          <p:nvPr/>
        </p:nvSpPr>
        <p:spPr>
          <a:xfrm rot="16200000">
            <a:off x="10562410" y="2808499"/>
            <a:ext cx="203800" cy="114552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4706601-0ADC-3819-5DF9-BBA3C25555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3874" y="2430497"/>
            <a:ext cx="1313805" cy="46946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9B99939-C2D4-4CB9-1E60-A180FF24B1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00215" y="4552435"/>
            <a:ext cx="1701238" cy="14985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C2751B9-9892-CAF3-CC76-DD9BA4B54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667" y="5767008"/>
            <a:ext cx="422901" cy="45719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242E69E0-B5F2-DBBC-0414-B01863C22F35}"/>
              </a:ext>
            </a:extLst>
          </p:cNvPr>
          <p:cNvSpPr txBox="1"/>
          <p:nvPr/>
        </p:nvSpPr>
        <p:spPr>
          <a:xfrm>
            <a:off x="10080546" y="5014346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Expert6</a:t>
            </a:r>
          </a:p>
        </p:txBody>
      </p:sp>
      <p:sp>
        <p:nvSpPr>
          <p:cNvPr id="97" name="Down Arrow 96">
            <a:extLst>
              <a:ext uri="{FF2B5EF4-FFF2-40B4-BE49-F238E27FC236}">
                <a16:creationId xmlns:a16="http://schemas.microsoft.com/office/drawing/2014/main" id="{5BAFE18E-0907-87EE-AE15-1338B0313119}"/>
              </a:ext>
            </a:extLst>
          </p:cNvPr>
          <p:cNvSpPr/>
          <p:nvPr/>
        </p:nvSpPr>
        <p:spPr>
          <a:xfrm rot="10800000">
            <a:off x="10338552" y="5267268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DD44B0E6-949A-2094-EDCF-442B10C0EACE}"/>
              </a:ext>
            </a:extLst>
          </p:cNvPr>
          <p:cNvSpPr/>
          <p:nvPr/>
        </p:nvSpPr>
        <p:spPr>
          <a:xfrm rot="16200000">
            <a:off x="10374668" y="4887245"/>
            <a:ext cx="178914" cy="1244556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062CF2C-55DB-0D16-213F-8553A6980F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11503" y="6598807"/>
            <a:ext cx="2850140" cy="132746"/>
          </a:xfrm>
          <a:prstGeom prst="rect">
            <a:avLst/>
          </a:prstGeom>
        </p:spPr>
      </p:pic>
      <p:sp>
        <p:nvSpPr>
          <p:cNvPr id="101" name="Right Brace 100">
            <a:extLst>
              <a:ext uri="{FF2B5EF4-FFF2-40B4-BE49-F238E27FC236}">
                <a16:creationId xmlns:a16="http://schemas.microsoft.com/office/drawing/2014/main" id="{A3642CFE-7E24-38D4-6DE1-594222C07D34}"/>
              </a:ext>
            </a:extLst>
          </p:cNvPr>
          <p:cNvSpPr/>
          <p:nvPr/>
        </p:nvSpPr>
        <p:spPr>
          <a:xfrm rot="5400000">
            <a:off x="9568824" y="4714197"/>
            <a:ext cx="220734" cy="2814419"/>
          </a:xfrm>
          <a:prstGeom prst="rightBrace">
            <a:avLst>
              <a:gd name="adj1" fmla="val 8333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1C1D72E-D1B7-7F48-5C1D-5A1A24D219B6}"/>
              </a:ext>
            </a:extLst>
          </p:cNvPr>
          <p:cNvSpPr txBox="1"/>
          <p:nvPr/>
        </p:nvSpPr>
        <p:spPr>
          <a:xfrm>
            <a:off x="9313011" y="6313596"/>
            <a:ext cx="1057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Baseline</a:t>
            </a:r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59B278A2-9A5C-1F2A-A2B6-C60ED5F20A50}"/>
              </a:ext>
            </a:extLst>
          </p:cNvPr>
          <p:cNvSpPr/>
          <p:nvPr/>
        </p:nvSpPr>
        <p:spPr>
          <a:xfrm rot="16200000">
            <a:off x="10369872" y="102836"/>
            <a:ext cx="221190" cy="1114303"/>
          </a:xfrm>
          <a:prstGeom prst="rightBrace">
            <a:avLst>
              <a:gd name="adj1" fmla="val 8333"/>
              <a:gd name="adj2" fmla="val 55035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4F2E4006-250B-9C5E-DC4F-70D95411DE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23871" y="5514846"/>
            <a:ext cx="562530" cy="562530"/>
          </a:xfrm>
          <a:prstGeom prst="rect">
            <a:avLst/>
          </a:prstGeom>
        </p:spPr>
      </p:pic>
      <p:pic>
        <p:nvPicPr>
          <p:cNvPr id="124" name="Picture 123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7B8201FE-7B70-48AF-658D-1B90169497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6027" y="5514846"/>
            <a:ext cx="562530" cy="562530"/>
          </a:xfrm>
          <a:prstGeom prst="rect">
            <a:avLst/>
          </a:prstGeom>
        </p:spPr>
      </p:pic>
      <p:pic>
        <p:nvPicPr>
          <p:cNvPr id="136" name="Picture 135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2208B60-BD0A-FEE9-662B-41CBCA353D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43862" y="5550334"/>
            <a:ext cx="562530" cy="562530"/>
          </a:xfrm>
          <a:prstGeom prst="rect">
            <a:avLst/>
          </a:prstGeom>
        </p:spPr>
      </p:pic>
      <p:sp>
        <p:nvSpPr>
          <p:cNvPr id="137" name="Right Brace 136">
            <a:extLst>
              <a:ext uri="{FF2B5EF4-FFF2-40B4-BE49-F238E27FC236}">
                <a16:creationId xmlns:a16="http://schemas.microsoft.com/office/drawing/2014/main" id="{D6611745-35A8-6DEC-DD68-C92D2E450F4F}"/>
              </a:ext>
            </a:extLst>
          </p:cNvPr>
          <p:cNvSpPr/>
          <p:nvPr/>
        </p:nvSpPr>
        <p:spPr>
          <a:xfrm rot="16200000">
            <a:off x="8748673" y="4940019"/>
            <a:ext cx="160923" cy="111430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CCC0A90-C98D-8F0D-E4E3-82E9B4344064}"/>
              </a:ext>
            </a:extLst>
          </p:cNvPr>
          <p:cNvSpPr txBox="1"/>
          <p:nvPr/>
        </p:nvSpPr>
        <p:spPr>
          <a:xfrm>
            <a:off x="8444959" y="5008006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Expert3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16E16109-7EA6-B6A1-581C-288CA633F6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60319" y="4816712"/>
            <a:ext cx="1951827" cy="26223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2303ADEC-A443-BCB1-0055-0DD2DE3FA2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92527" y="4808005"/>
            <a:ext cx="1657065" cy="263698"/>
          </a:xfrm>
          <a:prstGeom prst="rect">
            <a:avLst/>
          </a:prstGeom>
        </p:spPr>
      </p:pic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4642BF9-87C7-E2B2-AFF8-9F3A6DC87523}"/>
              </a:ext>
            </a:extLst>
          </p:cNvPr>
          <p:cNvSpPr/>
          <p:nvPr/>
        </p:nvSpPr>
        <p:spPr>
          <a:xfrm>
            <a:off x="7315588" y="2324486"/>
            <a:ext cx="4343400" cy="2373316"/>
          </a:xfrm>
          <a:prstGeom prst="roundRect">
            <a:avLst>
              <a:gd name="adj" fmla="val 4390"/>
            </a:avLst>
          </a:prstGeom>
          <a:solidFill>
            <a:schemeClr val="accent4">
              <a:lumMod val="20000"/>
              <a:lumOff val="80000"/>
              <a:alpha val="19135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A69F5451-E5B9-2838-C856-F62B555EFBA1}"/>
              </a:ext>
            </a:extLst>
          </p:cNvPr>
          <p:cNvSpPr/>
          <p:nvPr/>
        </p:nvSpPr>
        <p:spPr>
          <a:xfrm>
            <a:off x="1683478" y="3130331"/>
            <a:ext cx="4343400" cy="1998506"/>
          </a:xfrm>
          <a:prstGeom prst="roundRect">
            <a:avLst>
              <a:gd name="adj" fmla="val 4390"/>
            </a:avLst>
          </a:prstGeom>
          <a:solidFill>
            <a:schemeClr val="accent2">
              <a:lumMod val="20000"/>
              <a:lumOff val="80000"/>
              <a:alpha val="19135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2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51A7E95-7D0D-EC61-841A-D69A20B1E3FF}"/>
              </a:ext>
            </a:extLst>
          </p:cNvPr>
          <p:cNvSpPr txBox="1"/>
          <p:nvPr/>
        </p:nvSpPr>
        <p:spPr>
          <a:xfrm>
            <a:off x="3310912" y="3704630"/>
            <a:ext cx="48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4F0ECB-64E4-8C92-7C7D-318A6CEAC767}"/>
              </a:ext>
            </a:extLst>
          </p:cNvPr>
          <p:cNvSpPr txBox="1"/>
          <p:nvPr/>
        </p:nvSpPr>
        <p:spPr>
          <a:xfrm>
            <a:off x="8971204" y="3704630"/>
            <a:ext cx="48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5C099898-97F4-E9FB-AF80-79E274D35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73"/>
            <a:ext cx="6621825" cy="332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CA1A2E-FBC2-766D-BA04-C5A24CEEF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25" y="383372"/>
            <a:ext cx="5451363" cy="33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64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ight Brace 197">
            <a:extLst>
              <a:ext uri="{FF2B5EF4-FFF2-40B4-BE49-F238E27FC236}">
                <a16:creationId xmlns:a16="http://schemas.microsoft.com/office/drawing/2014/main" id="{29F10F0B-4F1D-4A81-0D48-D76DCCCF6391}"/>
              </a:ext>
            </a:extLst>
          </p:cNvPr>
          <p:cNvSpPr/>
          <p:nvPr/>
        </p:nvSpPr>
        <p:spPr>
          <a:xfrm rot="10800000">
            <a:off x="8056133" y="1254049"/>
            <a:ext cx="356064" cy="1549398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F78D301-D0FF-1B0B-E62E-68411B1F47E3}"/>
              </a:ext>
            </a:extLst>
          </p:cNvPr>
          <p:cNvSpPr/>
          <p:nvPr/>
        </p:nvSpPr>
        <p:spPr>
          <a:xfrm>
            <a:off x="8421399" y="1268080"/>
            <a:ext cx="3575367" cy="2455419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7BE0302-AC9E-E1FD-D471-08B0AAE104E6}"/>
              </a:ext>
            </a:extLst>
          </p:cNvPr>
          <p:cNvSpPr txBox="1"/>
          <p:nvPr/>
        </p:nvSpPr>
        <p:spPr>
          <a:xfrm>
            <a:off x="10178701" y="1231269"/>
            <a:ext cx="937858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sp>
        <p:nvSpPr>
          <p:cNvPr id="203" name="Left-Right Arrow 202">
            <a:extLst>
              <a:ext uri="{FF2B5EF4-FFF2-40B4-BE49-F238E27FC236}">
                <a16:creationId xmlns:a16="http://schemas.microsoft.com/office/drawing/2014/main" id="{EF47B86F-4A08-B589-E68C-321C83CA29F1}"/>
              </a:ext>
            </a:extLst>
          </p:cNvPr>
          <p:cNvSpPr/>
          <p:nvPr/>
        </p:nvSpPr>
        <p:spPr>
          <a:xfrm>
            <a:off x="9443866" y="2344645"/>
            <a:ext cx="248233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Brace 205">
            <a:extLst>
              <a:ext uri="{FF2B5EF4-FFF2-40B4-BE49-F238E27FC236}">
                <a16:creationId xmlns:a16="http://schemas.microsoft.com/office/drawing/2014/main" id="{E1818CD9-5B70-52BB-6585-2BD8CC868D3B}"/>
              </a:ext>
            </a:extLst>
          </p:cNvPr>
          <p:cNvSpPr/>
          <p:nvPr/>
        </p:nvSpPr>
        <p:spPr>
          <a:xfrm>
            <a:off x="8950479" y="1231269"/>
            <a:ext cx="438089" cy="2381185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DCE93F5-C038-861B-95F0-5214623D9729}"/>
              </a:ext>
            </a:extLst>
          </p:cNvPr>
          <p:cNvSpPr txBox="1"/>
          <p:nvPr/>
        </p:nvSpPr>
        <p:spPr>
          <a:xfrm rot="16200000">
            <a:off x="7921455" y="1852782"/>
            <a:ext cx="803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Expert6</a:t>
            </a:r>
          </a:p>
        </p:txBody>
      </p:sp>
      <p:sp>
        <p:nvSpPr>
          <p:cNvPr id="212" name="Right Brace 211">
            <a:extLst>
              <a:ext uri="{FF2B5EF4-FFF2-40B4-BE49-F238E27FC236}">
                <a16:creationId xmlns:a16="http://schemas.microsoft.com/office/drawing/2014/main" id="{91BC8651-4D7C-EDCE-1792-802FDCDDE492}"/>
              </a:ext>
            </a:extLst>
          </p:cNvPr>
          <p:cNvSpPr/>
          <p:nvPr/>
        </p:nvSpPr>
        <p:spPr>
          <a:xfrm rot="10800000">
            <a:off x="8043231" y="2805594"/>
            <a:ext cx="361823" cy="785858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6F1968B-806A-954D-7F3C-96A5EBA760D2}"/>
              </a:ext>
            </a:extLst>
          </p:cNvPr>
          <p:cNvSpPr txBox="1"/>
          <p:nvPr/>
        </p:nvSpPr>
        <p:spPr>
          <a:xfrm rot="16200000">
            <a:off x="7951320" y="3060439"/>
            <a:ext cx="75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AD79A6A-811D-BF18-B8BA-62E953852B38}"/>
              </a:ext>
            </a:extLst>
          </p:cNvPr>
          <p:cNvSpPr txBox="1"/>
          <p:nvPr/>
        </p:nvSpPr>
        <p:spPr>
          <a:xfrm rot="16200000">
            <a:off x="8567997" y="3431522"/>
            <a:ext cx="327268" cy="347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BA244C9-8FD7-AEFC-9CC3-86A666F9944B}"/>
              </a:ext>
            </a:extLst>
          </p:cNvPr>
          <p:cNvSpPr txBox="1"/>
          <p:nvPr/>
        </p:nvSpPr>
        <p:spPr>
          <a:xfrm>
            <a:off x="6861342" y="784167"/>
            <a:ext cx="2630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Malignant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3E3E637-535F-2E12-2237-C3DFD1D6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363" y="2794224"/>
            <a:ext cx="721002" cy="721002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59CE91E4-D432-CF98-A732-4F0A03C1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552" y="1262216"/>
            <a:ext cx="717319" cy="7173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0BEB235-5DB5-65D1-B18B-B85356955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153" y="1949280"/>
            <a:ext cx="717319" cy="717319"/>
          </a:xfrm>
          <a:prstGeom prst="rect">
            <a:avLst/>
          </a:prstGeom>
        </p:spPr>
      </p:pic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2BDF2526-C523-A4D3-A5E9-10D4FF4A1FCA}"/>
              </a:ext>
            </a:extLst>
          </p:cNvPr>
          <p:cNvCxnSpPr>
            <a:cxnSpLocks/>
            <a:stCxn id="218" idx="5"/>
            <a:endCxn id="148" idx="0"/>
          </p:cNvCxnSpPr>
          <p:nvPr/>
        </p:nvCxnSpPr>
        <p:spPr>
          <a:xfrm>
            <a:off x="10417748" y="2351956"/>
            <a:ext cx="347671" cy="4606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C8572B-F292-A4A1-2155-C25BD7DF4122}"/>
              </a:ext>
            </a:extLst>
          </p:cNvPr>
          <p:cNvGrpSpPr/>
          <p:nvPr/>
        </p:nvGrpSpPr>
        <p:grpSpPr>
          <a:xfrm>
            <a:off x="10636503" y="1670653"/>
            <a:ext cx="226155" cy="219097"/>
            <a:chOff x="8728251" y="2434081"/>
            <a:chExt cx="271256" cy="285108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07CA5-1E4B-F1B5-0F0E-587F796E9DA6}"/>
                </a:ext>
              </a:extLst>
            </p:cNvPr>
            <p:cNvSpPr/>
            <p:nvPr/>
          </p:nvSpPr>
          <p:spPr>
            <a:xfrm>
              <a:off x="8728251" y="2434081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CDC0A015-34F6-6A46-A8DF-F91EDC283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566104">
              <a:off x="8793649" y="2499416"/>
              <a:ext cx="140472" cy="154433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C329469-4079-3BD2-FADA-A06BE96082E9}"/>
              </a:ext>
            </a:extLst>
          </p:cNvPr>
          <p:cNvGrpSpPr/>
          <p:nvPr/>
        </p:nvGrpSpPr>
        <p:grpSpPr>
          <a:xfrm>
            <a:off x="11089265" y="2176743"/>
            <a:ext cx="196031" cy="205275"/>
            <a:chOff x="9335283" y="2105738"/>
            <a:chExt cx="271256" cy="285108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C928423-C201-AF3D-929E-5390BB2117E5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F08662F9-5F29-93FD-E841-6FDDF63C5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0DCAEFE0-B887-F5F8-16DA-DA5F2C16B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97714">
            <a:off x="10530476" y="2812615"/>
            <a:ext cx="473891" cy="134685"/>
          </a:xfrm>
          <a:prstGeom prst="rect">
            <a:avLst/>
          </a:prstGeom>
        </p:spPr>
      </p:pic>
      <p:grpSp>
        <p:nvGrpSpPr>
          <p:cNvPr id="217" name="Group 216">
            <a:extLst>
              <a:ext uri="{FF2B5EF4-FFF2-40B4-BE49-F238E27FC236}">
                <a16:creationId xmlns:a16="http://schemas.microsoft.com/office/drawing/2014/main" id="{6E66ED81-238E-E216-8559-0256658EF8F7}"/>
              </a:ext>
            </a:extLst>
          </p:cNvPr>
          <p:cNvGrpSpPr/>
          <p:nvPr/>
        </p:nvGrpSpPr>
        <p:grpSpPr>
          <a:xfrm>
            <a:off x="10250425" y="2176743"/>
            <a:ext cx="196031" cy="205275"/>
            <a:chOff x="9335283" y="2105738"/>
            <a:chExt cx="271256" cy="285108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2748F9D-AD40-4B17-8A71-322CEC65CB08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5182B1CD-F21D-D6ED-7ACA-30C18784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AEE2815F-524C-30B3-B57E-A8430C7E1620}"/>
              </a:ext>
            </a:extLst>
          </p:cNvPr>
          <p:cNvCxnSpPr>
            <a:cxnSpLocks/>
            <a:stCxn id="218" idx="3"/>
            <a:endCxn id="244" idx="0"/>
          </p:cNvCxnSpPr>
          <p:nvPr/>
        </p:nvCxnSpPr>
        <p:spPr>
          <a:xfrm flipH="1">
            <a:off x="9869988" y="2351956"/>
            <a:ext cx="409145" cy="4181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B564713-75E1-E387-80F7-941C06FF4E43}"/>
              </a:ext>
            </a:extLst>
          </p:cNvPr>
          <p:cNvCxnSpPr>
            <a:cxnSpLocks/>
            <a:stCxn id="196" idx="3"/>
            <a:endCxn id="148" idx="0"/>
          </p:cNvCxnSpPr>
          <p:nvPr/>
        </p:nvCxnSpPr>
        <p:spPr>
          <a:xfrm flipH="1">
            <a:off x="10765419" y="2351956"/>
            <a:ext cx="352554" cy="4606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4A845B07-865B-9479-33F8-98055BB61235}"/>
              </a:ext>
            </a:extLst>
          </p:cNvPr>
          <p:cNvCxnSpPr>
            <a:cxnSpLocks/>
            <a:stCxn id="196" idx="5"/>
            <a:endCxn id="232" idx="0"/>
          </p:cNvCxnSpPr>
          <p:nvPr/>
        </p:nvCxnSpPr>
        <p:spPr>
          <a:xfrm>
            <a:off x="11256588" y="2351956"/>
            <a:ext cx="284651" cy="4330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CADDF7D-2A6B-026D-3BF7-D21B4C0EE7D6}"/>
              </a:ext>
            </a:extLst>
          </p:cNvPr>
          <p:cNvCxnSpPr>
            <a:cxnSpLocks/>
            <a:stCxn id="125" idx="3"/>
            <a:endCxn id="218" idx="0"/>
          </p:cNvCxnSpPr>
          <p:nvPr/>
        </p:nvCxnSpPr>
        <p:spPr>
          <a:xfrm flipH="1">
            <a:off x="10348441" y="1857664"/>
            <a:ext cx="321182" cy="3190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E2B027FF-1518-EC27-ACF1-186541CE26EF}"/>
              </a:ext>
            </a:extLst>
          </p:cNvPr>
          <p:cNvCxnSpPr>
            <a:cxnSpLocks/>
            <a:stCxn id="125" idx="5"/>
            <a:endCxn id="196" idx="1"/>
          </p:cNvCxnSpPr>
          <p:nvPr/>
        </p:nvCxnSpPr>
        <p:spPr>
          <a:xfrm>
            <a:off x="10829538" y="1857664"/>
            <a:ext cx="288435" cy="3491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8DF1DF3-2DC4-1366-0091-DCF34CFB0963}"/>
              </a:ext>
            </a:extLst>
          </p:cNvPr>
          <p:cNvSpPr/>
          <p:nvPr/>
        </p:nvSpPr>
        <p:spPr>
          <a:xfrm>
            <a:off x="210814" y="1232927"/>
            <a:ext cx="1597281" cy="2455420"/>
          </a:xfrm>
          <a:prstGeom prst="roundRect">
            <a:avLst>
              <a:gd name="adj" fmla="val 3449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BA8FD3-7713-9C7D-953B-951175BA062C}"/>
              </a:ext>
            </a:extLst>
          </p:cNvPr>
          <p:cNvSpPr/>
          <p:nvPr/>
        </p:nvSpPr>
        <p:spPr>
          <a:xfrm rot="10800000">
            <a:off x="1656096" y="1264553"/>
            <a:ext cx="430430" cy="1570504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6A51629-8C1E-7534-B6AF-6692B3C20367}"/>
              </a:ext>
            </a:extLst>
          </p:cNvPr>
          <p:cNvSpPr/>
          <p:nvPr/>
        </p:nvSpPr>
        <p:spPr>
          <a:xfrm>
            <a:off x="2074109" y="1253695"/>
            <a:ext cx="2299226" cy="2455419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505F1-0D8C-3813-0E8B-B68D1B9A8196}"/>
              </a:ext>
            </a:extLst>
          </p:cNvPr>
          <p:cNvSpPr txBox="1"/>
          <p:nvPr/>
        </p:nvSpPr>
        <p:spPr>
          <a:xfrm>
            <a:off x="3297267" y="1157971"/>
            <a:ext cx="965731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sp>
        <p:nvSpPr>
          <p:cNvPr id="105" name="Left-Right Arrow 104">
            <a:extLst>
              <a:ext uri="{FF2B5EF4-FFF2-40B4-BE49-F238E27FC236}">
                <a16:creationId xmlns:a16="http://schemas.microsoft.com/office/drawing/2014/main" id="{2C775EBE-3003-6835-F4A3-845C4992C53B}"/>
              </a:ext>
            </a:extLst>
          </p:cNvPr>
          <p:cNvSpPr/>
          <p:nvPr/>
        </p:nvSpPr>
        <p:spPr>
          <a:xfrm>
            <a:off x="3324546" y="2407076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A8384EB-9E6D-CAEE-D87C-44B98E30F1CA}"/>
              </a:ext>
            </a:extLst>
          </p:cNvPr>
          <p:cNvSpPr/>
          <p:nvPr/>
        </p:nvSpPr>
        <p:spPr>
          <a:xfrm>
            <a:off x="2654380" y="1253695"/>
            <a:ext cx="576391" cy="2357655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-Right Arrow 115">
            <a:extLst>
              <a:ext uri="{FF2B5EF4-FFF2-40B4-BE49-F238E27FC236}">
                <a16:creationId xmlns:a16="http://schemas.microsoft.com/office/drawing/2014/main" id="{33E1939A-799D-3052-7122-8FE2B8EF5D9B}"/>
              </a:ext>
            </a:extLst>
          </p:cNvPr>
          <p:cNvSpPr/>
          <p:nvPr/>
        </p:nvSpPr>
        <p:spPr>
          <a:xfrm>
            <a:off x="1364916" y="1972810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5CBA39-C977-4691-40CF-7875FAA81FA1}"/>
              </a:ext>
            </a:extLst>
          </p:cNvPr>
          <p:cNvSpPr txBox="1"/>
          <p:nvPr/>
        </p:nvSpPr>
        <p:spPr>
          <a:xfrm rot="16200000">
            <a:off x="1602723" y="1903989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129" name="Left-Right Arrow 128">
            <a:extLst>
              <a:ext uri="{FF2B5EF4-FFF2-40B4-BE49-F238E27FC236}">
                <a16:creationId xmlns:a16="http://schemas.microsoft.com/office/drawing/2014/main" id="{01CC36FC-90D1-F851-8B39-81AF7AE95408}"/>
              </a:ext>
            </a:extLst>
          </p:cNvPr>
          <p:cNvSpPr/>
          <p:nvPr/>
        </p:nvSpPr>
        <p:spPr>
          <a:xfrm>
            <a:off x="1382317" y="3167149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Brace 129">
            <a:extLst>
              <a:ext uri="{FF2B5EF4-FFF2-40B4-BE49-F238E27FC236}">
                <a16:creationId xmlns:a16="http://schemas.microsoft.com/office/drawing/2014/main" id="{384AE9C6-3AB1-5D4F-1D28-1B85DDE45AF7}"/>
              </a:ext>
            </a:extLst>
          </p:cNvPr>
          <p:cNvSpPr/>
          <p:nvPr/>
        </p:nvSpPr>
        <p:spPr>
          <a:xfrm rot="10800000">
            <a:off x="1663181" y="2843768"/>
            <a:ext cx="421955" cy="800644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E700273-6086-2A2C-1537-50DE4C9BAF1C}"/>
              </a:ext>
            </a:extLst>
          </p:cNvPr>
          <p:cNvSpPr txBox="1"/>
          <p:nvPr/>
        </p:nvSpPr>
        <p:spPr>
          <a:xfrm rot="16200000">
            <a:off x="1609657" y="3002470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40AF372-1D1B-6AFA-DCB5-E6C0071C3E29}"/>
              </a:ext>
            </a:extLst>
          </p:cNvPr>
          <p:cNvSpPr txBox="1"/>
          <p:nvPr/>
        </p:nvSpPr>
        <p:spPr>
          <a:xfrm rot="16200000" flipV="1">
            <a:off x="2481137" y="3309621"/>
            <a:ext cx="79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5C766B1-0849-E442-83A8-131567AA7F2E}"/>
              </a:ext>
            </a:extLst>
          </p:cNvPr>
          <p:cNvSpPr txBox="1"/>
          <p:nvPr/>
        </p:nvSpPr>
        <p:spPr>
          <a:xfrm>
            <a:off x="505255" y="1232927"/>
            <a:ext cx="662060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MoIE</a:t>
            </a:r>
            <a:endParaRPr lang="en-US" sz="2000" b="1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4C9E79A-6D92-2B7F-7B46-92376990F93F}"/>
              </a:ext>
            </a:extLst>
          </p:cNvPr>
          <p:cNvSpPr txBox="1"/>
          <p:nvPr/>
        </p:nvSpPr>
        <p:spPr>
          <a:xfrm>
            <a:off x="854980" y="748766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F72D-3182-38F9-B1CB-1FCE2BCCD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210" y="2385288"/>
            <a:ext cx="668648" cy="152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F6FEB-4938-88E4-EC63-F35FEFB5E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3639" y="1262216"/>
            <a:ext cx="719022" cy="7190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0CA699-6A0D-669C-E078-472861A4EE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171" y="1949280"/>
            <a:ext cx="719022" cy="7190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CD11A1-9F0F-2703-2E76-B0C5BB42FC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272" y="1937087"/>
            <a:ext cx="1063964" cy="1924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D028A8-22CB-C74F-78AA-AC515CAE6A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5137" y="2816406"/>
            <a:ext cx="722079" cy="695982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72DA6481-AD8F-C0B4-38D8-633D697232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249" y="2868663"/>
            <a:ext cx="694798" cy="655654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D4E6D2D4-AB64-1BA5-FEA5-F57D12832B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49663" y="2784992"/>
            <a:ext cx="783151" cy="404207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693FA990-2DF6-C5D8-4BF3-B192361C2F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7152" y="2770116"/>
            <a:ext cx="1025672" cy="404206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3503D551-9F5D-73B9-318B-D674E6128223}"/>
              </a:ext>
            </a:extLst>
          </p:cNvPr>
          <p:cNvGrpSpPr/>
          <p:nvPr/>
        </p:nvGrpSpPr>
        <p:grpSpPr>
          <a:xfrm>
            <a:off x="4516291" y="1222365"/>
            <a:ext cx="3527249" cy="2497325"/>
            <a:chOff x="2988897" y="4162124"/>
            <a:chExt cx="3527249" cy="2497325"/>
          </a:xfrm>
        </p:grpSpPr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D02B052F-00C6-F50D-3269-9F8B011A7ECE}"/>
                </a:ext>
              </a:extLst>
            </p:cNvPr>
            <p:cNvSpPr/>
            <p:nvPr/>
          </p:nvSpPr>
          <p:spPr>
            <a:xfrm>
              <a:off x="2988897" y="4204030"/>
              <a:ext cx="3527249" cy="2455419"/>
            </a:xfrm>
            <a:prstGeom prst="roundRect">
              <a:avLst>
                <a:gd name="adj" fmla="val 3449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Left-Right Arrow 289">
              <a:extLst>
                <a:ext uri="{FF2B5EF4-FFF2-40B4-BE49-F238E27FC236}">
                  <a16:creationId xmlns:a16="http://schemas.microsoft.com/office/drawing/2014/main" id="{C975D78C-EE6D-A78A-E9DC-866CC5D3F912}"/>
                </a:ext>
              </a:extLst>
            </p:cNvPr>
            <p:cNvSpPr/>
            <p:nvPr/>
          </p:nvSpPr>
          <p:spPr>
            <a:xfrm>
              <a:off x="6198399" y="4847041"/>
              <a:ext cx="248233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Left-Right Arrow 290">
              <a:extLst>
                <a:ext uri="{FF2B5EF4-FFF2-40B4-BE49-F238E27FC236}">
                  <a16:creationId xmlns:a16="http://schemas.microsoft.com/office/drawing/2014/main" id="{1C8E5437-0DD7-4FBA-BCD1-02477B7A6D94}"/>
                </a:ext>
              </a:extLst>
            </p:cNvPr>
            <p:cNvSpPr/>
            <p:nvPr/>
          </p:nvSpPr>
          <p:spPr>
            <a:xfrm>
              <a:off x="6212714" y="6094060"/>
              <a:ext cx="248233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72B96F66-A203-1772-F5EF-06FF1DCA51E8}"/>
                </a:ext>
              </a:extLst>
            </p:cNvPr>
            <p:cNvSpPr txBox="1"/>
            <p:nvPr/>
          </p:nvSpPr>
          <p:spPr>
            <a:xfrm>
              <a:off x="4499426" y="4162124"/>
              <a:ext cx="642952" cy="36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/>
                <a:t>MoIE</a:t>
              </a:r>
              <a:endParaRPr lang="en-US" sz="2000" b="1" dirty="0"/>
            </a:p>
          </p:txBody>
        </p: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96968CF0-2499-79FA-62DF-9FBC68D911A4}"/>
                </a:ext>
              </a:extLst>
            </p:cNvPr>
            <p:cNvCxnSpPr>
              <a:cxnSpLocks/>
              <a:stCxn id="307" idx="3"/>
              <a:endCxn id="306" idx="0"/>
            </p:cNvCxnSpPr>
            <p:nvPr/>
          </p:nvCxnSpPr>
          <p:spPr>
            <a:xfrm flipH="1">
              <a:off x="4223163" y="4715095"/>
              <a:ext cx="595730" cy="25172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2E10E30E-D5BB-AF8B-C2A7-61622525643B}"/>
                </a:ext>
              </a:extLst>
            </p:cNvPr>
            <p:cNvGrpSpPr/>
            <p:nvPr/>
          </p:nvGrpSpPr>
          <p:grpSpPr>
            <a:xfrm>
              <a:off x="4753446" y="5599665"/>
              <a:ext cx="196031" cy="205275"/>
              <a:chOff x="9335283" y="2105738"/>
              <a:chExt cx="271256" cy="285108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63744413-7E34-1784-91D3-539073D72466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0" name="Picture 309">
                <a:extLst>
                  <a:ext uri="{FF2B5EF4-FFF2-40B4-BE49-F238E27FC236}">
                    <a16:creationId xmlns:a16="http://schemas.microsoft.com/office/drawing/2014/main" id="{FC54E213-4036-6AF1-9F7C-1529C31A8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00672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9DAF3C31-3A5C-D7F5-B017-B703CB55320F}"/>
                </a:ext>
              </a:extLst>
            </p:cNvPr>
            <p:cNvCxnSpPr>
              <a:cxnSpLocks/>
              <a:stCxn id="309" idx="4"/>
              <a:endCxn id="297" idx="0"/>
            </p:cNvCxnSpPr>
            <p:nvPr/>
          </p:nvCxnSpPr>
          <p:spPr>
            <a:xfrm flipH="1">
              <a:off x="4416474" y="5804940"/>
              <a:ext cx="434988" cy="50487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B58E016-6CEF-AAE9-3AAC-C44DDBBA6F01}"/>
                </a:ext>
              </a:extLst>
            </p:cNvPr>
            <p:cNvCxnSpPr>
              <a:cxnSpLocks/>
              <a:stCxn id="307" idx="5"/>
              <a:endCxn id="304" idx="0"/>
            </p:cNvCxnSpPr>
            <p:nvPr/>
          </p:nvCxnSpPr>
          <p:spPr>
            <a:xfrm>
              <a:off x="4957508" y="4715095"/>
              <a:ext cx="702043" cy="2851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841B2D70-A162-C586-BFE2-00D9967D9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3929" y="6309815"/>
              <a:ext cx="585090" cy="133877"/>
            </a:xfrm>
            <a:prstGeom prst="rect">
              <a:avLst/>
            </a:prstGeom>
          </p:spPr>
        </p:pic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EE62E091-1C7B-BF56-9A84-CA8B32886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09166" y="5893647"/>
              <a:ext cx="1055802" cy="169327"/>
            </a:xfrm>
            <a:prstGeom prst="rect">
              <a:avLst/>
            </a:prstGeom>
          </p:spPr>
        </p:pic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3EB03676-86E4-F827-D050-57CF7468B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20769" y="6276548"/>
              <a:ext cx="1065762" cy="169327"/>
            </a:xfrm>
            <a:prstGeom prst="rect">
              <a:avLst/>
            </a:prstGeom>
          </p:spPr>
        </p:pic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D6014295-0879-E1C7-7F0D-0194DFA4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38623">
              <a:off x="3029986" y="5947050"/>
              <a:ext cx="1508999" cy="169327"/>
            </a:xfrm>
            <a:prstGeom prst="rect">
              <a:avLst/>
            </a:prstGeom>
          </p:spPr>
        </p:pic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83FDC85C-08C8-C0E1-5CDA-02B36C6DBDCF}"/>
                </a:ext>
              </a:extLst>
            </p:cNvPr>
            <p:cNvCxnSpPr>
              <a:cxnSpLocks/>
              <a:stCxn id="309" idx="3"/>
              <a:endCxn id="300" idx="0"/>
            </p:cNvCxnSpPr>
            <p:nvPr/>
          </p:nvCxnSpPr>
          <p:spPr>
            <a:xfrm flipH="1">
              <a:off x="3785437" y="5774878"/>
              <a:ext cx="996717" cy="17217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CC6089EE-F480-002B-50D5-87859947536A}"/>
                </a:ext>
              </a:extLst>
            </p:cNvPr>
            <p:cNvCxnSpPr>
              <a:cxnSpLocks/>
              <a:stCxn id="309" idx="4"/>
              <a:endCxn id="299" idx="0"/>
            </p:cNvCxnSpPr>
            <p:nvPr/>
          </p:nvCxnSpPr>
          <p:spPr>
            <a:xfrm>
              <a:off x="4851462" y="5804940"/>
              <a:ext cx="602188" cy="47160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5DB2EE6D-F3F4-0B83-2F91-6104062CF73D}"/>
                </a:ext>
              </a:extLst>
            </p:cNvPr>
            <p:cNvCxnSpPr>
              <a:cxnSpLocks/>
              <a:stCxn id="309" idx="5"/>
              <a:endCxn id="298" idx="0"/>
            </p:cNvCxnSpPr>
            <p:nvPr/>
          </p:nvCxnSpPr>
          <p:spPr>
            <a:xfrm>
              <a:off x="4920769" y="5774878"/>
              <a:ext cx="916298" cy="1187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179B4619-16A8-B8EC-A8F6-5C580DE68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31650" y="5000222"/>
              <a:ext cx="1055802" cy="169327"/>
            </a:xfrm>
            <a:prstGeom prst="rect">
              <a:avLst/>
            </a:prstGeom>
          </p:spPr>
        </p:pic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95B64860-338B-7C42-556C-977C29D05250}"/>
                </a:ext>
              </a:extLst>
            </p:cNvPr>
            <p:cNvGrpSpPr/>
            <p:nvPr/>
          </p:nvGrpSpPr>
          <p:grpSpPr>
            <a:xfrm>
              <a:off x="4790185" y="4539882"/>
              <a:ext cx="196031" cy="205275"/>
              <a:chOff x="9335283" y="2105738"/>
              <a:chExt cx="271256" cy="285108"/>
            </a:xfrm>
          </p:grpSpPr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03FB33E7-6E27-B362-0CC7-D0BF14350ACE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807298B3-F200-3A2E-CA79-B3B9326D2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306" name="Picture 305">
              <a:extLst>
                <a:ext uri="{FF2B5EF4-FFF2-40B4-BE49-F238E27FC236}">
                  <a16:creationId xmlns:a16="http://schemas.microsoft.com/office/drawing/2014/main" id="{4F213CD0-23C5-2301-EF91-E01069C5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23081" y="4966818"/>
              <a:ext cx="600164" cy="570578"/>
            </a:xfrm>
            <a:prstGeom prst="rect">
              <a:avLst/>
            </a:prstGeom>
          </p:spPr>
        </p:pic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FA962D0E-71D2-FB2D-99E5-667646784543}"/>
              </a:ext>
            </a:extLst>
          </p:cNvPr>
          <p:cNvSpPr txBox="1"/>
          <p:nvPr/>
        </p:nvSpPr>
        <p:spPr>
          <a:xfrm>
            <a:off x="1751897" y="375584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247C99B0-DF79-B0F6-8227-D9A468C2D65E}"/>
              </a:ext>
            </a:extLst>
          </p:cNvPr>
          <p:cNvSpPr txBox="1"/>
          <p:nvPr/>
        </p:nvSpPr>
        <p:spPr>
          <a:xfrm>
            <a:off x="8091906" y="376835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FEC2EAC-7335-8549-9B69-5FB0B35179C4}"/>
              </a:ext>
            </a:extLst>
          </p:cNvPr>
          <p:cNvSpPr txBox="1"/>
          <p:nvPr/>
        </p:nvSpPr>
        <p:spPr>
          <a:xfrm rot="16200000" flipV="1">
            <a:off x="2505760" y="2462619"/>
            <a:ext cx="79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6E237CAF-6ABC-5FBF-9611-4A0BB325F215}"/>
              </a:ext>
            </a:extLst>
          </p:cNvPr>
          <p:cNvSpPr txBox="1"/>
          <p:nvPr/>
        </p:nvSpPr>
        <p:spPr>
          <a:xfrm rot="16200000" flipV="1">
            <a:off x="8864522" y="2462619"/>
            <a:ext cx="79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681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944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136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02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943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7811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65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FDCB989-152A-A902-35A3-133F0B0CB697}"/>
              </a:ext>
            </a:extLst>
          </p:cNvPr>
          <p:cNvSpPr/>
          <p:nvPr/>
        </p:nvSpPr>
        <p:spPr>
          <a:xfrm>
            <a:off x="2261953" y="4077262"/>
            <a:ext cx="8054391" cy="28227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D27987-6E5C-F74D-DD7B-D672C2A05F24}"/>
              </a:ext>
            </a:extLst>
          </p:cNvPr>
          <p:cNvGrpSpPr>
            <a:grpSpLocks noChangeAspect="1"/>
          </p:cNvGrpSpPr>
          <p:nvPr/>
        </p:nvGrpSpPr>
        <p:grpSpPr>
          <a:xfrm>
            <a:off x="842542" y="883613"/>
            <a:ext cx="929539" cy="1179269"/>
            <a:chOff x="1866720" y="1116280"/>
            <a:chExt cx="1371602" cy="190732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3130B6-2395-F177-29CB-83DA8F20A9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66720" y="2379108"/>
              <a:ext cx="1371600" cy="644499"/>
              <a:chOff x="4229873" y="3969560"/>
              <a:chExt cx="2291777" cy="1104495"/>
            </a:xfrm>
          </p:grpSpPr>
          <p:pic>
            <p:nvPicPr>
              <p:cNvPr id="447" name="Picture 446">
                <a:extLst>
                  <a:ext uri="{FF2B5EF4-FFF2-40B4-BE49-F238E27FC236}">
                    <a16:creationId xmlns:a16="http://schemas.microsoft.com/office/drawing/2014/main" id="{DDF97955-B64B-6AE3-944D-8E44A435D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0286" y="3976775"/>
                <a:ext cx="1161364" cy="1097280"/>
              </a:xfrm>
              <a:prstGeom prst="rect">
                <a:avLst/>
              </a:prstGeom>
            </p:spPr>
          </p:pic>
          <p:pic>
            <p:nvPicPr>
              <p:cNvPr id="448" name="Picture 447">
                <a:extLst>
                  <a:ext uri="{FF2B5EF4-FFF2-40B4-BE49-F238E27FC236}">
                    <a16:creationId xmlns:a16="http://schemas.microsoft.com/office/drawing/2014/main" id="{0F44FF3D-D939-C11A-208B-946E6C88F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9873" y="3969559"/>
                <a:ext cx="1161364" cy="1097280"/>
              </a:xfrm>
              <a:prstGeom prst="rect">
                <a:avLst/>
              </a:prstGeom>
            </p:spPr>
          </p:pic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80DBD49-638A-A005-A56F-EC219687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6722" y="1116280"/>
              <a:ext cx="1371600" cy="63175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0AF4A1-0723-D805-B13B-E50196FCD6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66721" y="1748037"/>
              <a:ext cx="1371599" cy="651798"/>
              <a:chOff x="4374940" y="1312668"/>
              <a:chExt cx="2253262" cy="1098231"/>
            </a:xfrm>
          </p:grpSpPr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4E776D30-C8BD-D7F9-6AE7-C28D9CEE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3799" y="1313616"/>
                <a:ext cx="1144403" cy="1097283"/>
              </a:xfrm>
              <a:prstGeom prst="rect">
                <a:avLst/>
              </a:prstGeom>
            </p:spPr>
          </p:pic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DB247D6A-9CA0-B323-2BD7-52965319F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4940" y="1312668"/>
                <a:ext cx="1144403" cy="1097280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B81325-2F38-276A-536C-62F34449A51F}"/>
              </a:ext>
            </a:extLst>
          </p:cNvPr>
          <p:cNvGrpSpPr/>
          <p:nvPr/>
        </p:nvGrpSpPr>
        <p:grpSpPr>
          <a:xfrm>
            <a:off x="3432772" y="476184"/>
            <a:ext cx="608023" cy="509540"/>
            <a:chOff x="3503448" y="1797305"/>
            <a:chExt cx="828710" cy="80086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90F6031-3808-74A0-F3DB-DCFB59A53182}"/>
                </a:ext>
              </a:extLst>
            </p:cNvPr>
            <p:cNvSpPr/>
            <p:nvPr/>
          </p:nvSpPr>
          <p:spPr>
            <a:xfrm>
              <a:off x="3503448" y="1797305"/>
              <a:ext cx="828710" cy="8008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33349F61-97E1-4461-6D1C-028A12D8A11A}"/>
                </a:ext>
              </a:extLst>
            </p:cNvPr>
            <p:cNvSpPr txBox="1"/>
            <p:nvPr/>
          </p:nvSpPr>
          <p:spPr>
            <a:xfrm>
              <a:off x="3579697" y="1807502"/>
              <a:ext cx="752461" cy="338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Expert1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202CF2-D801-528D-2172-6A70CC4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32B0F1-3091-4106-42DC-8294F880BCEC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4040795" y="730954"/>
            <a:ext cx="323374" cy="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AB79ADCE-25D0-2E85-8B98-637B5242B72A}"/>
              </a:ext>
            </a:extLst>
          </p:cNvPr>
          <p:cNvCxnSpPr>
            <a:cxnSpLocks/>
            <a:stCxn id="38" idx="0"/>
            <a:endCxn id="4" idx="1"/>
          </p:cNvCxnSpPr>
          <p:nvPr/>
        </p:nvCxnSpPr>
        <p:spPr>
          <a:xfrm flipV="1">
            <a:off x="2586288" y="730954"/>
            <a:ext cx="846484" cy="73141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3717F0-FECF-4513-0330-BE73D81D6CAD}"/>
              </a:ext>
            </a:extLst>
          </p:cNvPr>
          <p:cNvGrpSpPr/>
          <p:nvPr/>
        </p:nvGrpSpPr>
        <p:grpSpPr>
          <a:xfrm>
            <a:off x="1937619" y="1203205"/>
            <a:ext cx="648668" cy="518323"/>
            <a:chOff x="2921283" y="3221704"/>
            <a:chExt cx="835708" cy="678930"/>
          </a:xfrm>
        </p:grpSpPr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B0DA3FD-FCF8-EEF5-EEBE-C836764856FA}"/>
                </a:ext>
              </a:extLst>
            </p:cNvPr>
            <p:cNvSpPr/>
            <p:nvPr/>
          </p:nvSpPr>
          <p:spPr>
            <a:xfrm rot="5400000">
              <a:off x="2999672" y="3143315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ADC0566-D8DE-43B3-3C4D-89D089691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82586" y="3439371"/>
              <a:ext cx="728663" cy="215900"/>
            </a:xfrm>
            <a:prstGeom prst="rect">
              <a:avLst/>
            </a:prstGeom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F3D005D-2FC8-CA50-A7F1-DA59019F4447}"/>
              </a:ext>
            </a:extLst>
          </p:cNvPr>
          <p:cNvGrpSpPr/>
          <p:nvPr/>
        </p:nvGrpSpPr>
        <p:grpSpPr>
          <a:xfrm>
            <a:off x="3563830" y="1991462"/>
            <a:ext cx="648668" cy="518323"/>
            <a:chOff x="5174527" y="5244485"/>
            <a:chExt cx="835708" cy="678930"/>
          </a:xfrm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46140096-2A70-9966-2C7E-BB789DDA5897}"/>
                </a:ext>
              </a:extLst>
            </p:cNvPr>
            <p:cNvSpPr/>
            <p:nvPr/>
          </p:nvSpPr>
          <p:spPr>
            <a:xfrm rot="5400000">
              <a:off x="5252916" y="5166096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575F020B-FE4A-5372-2ABA-2C2A3950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45524" y="5468468"/>
              <a:ext cx="731520" cy="216747"/>
            </a:xfrm>
            <a:prstGeom prst="rect">
              <a:avLst/>
            </a:prstGeom>
          </p:spPr>
        </p:pic>
      </p:grpSp>
      <p:cxnSp>
        <p:nvCxnSpPr>
          <p:cNvPr id="458" name="Curved Connector 457">
            <a:extLst>
              <a:ext uri="{FF2B5EF4-FFF2-40B4-BE49-F238E27FC236}">
                <a16:creationId xmlns:a16="http://schemas.microsoft.com/office/drawing/2014/main" id="{C42F3375-4D5C-D558-B37B-A0BD347D7AA8}"/>
              </a:ext>
            </a:extLst>
          </p:cNvPr>
          <p:cNvCxnSpPr>
            <a:cxnSpLocks/>
            <a:stCxn id="38" idx="0"/>
            <a:endCxn id="63" idx="2"/>
          </p:cNvCxnSpPr>
          <p:nvPr/>
        </p:nvCxnSpPr>
        <p:spPr>
          <a:xfrm>
            <a:off x="2586288" y="1462368"/>
            <a:ext cx="977543" cy="78825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FF0CFEAF-EA33-C7B2-0B65-5D25CF250C13}"/>
              </a:ext>
            </a:extLst>
          </p:cNvPr>
          <p:cNvGrpSpPr/>
          <p:nvPr/>
        </p:nvGrpSpPr>
        <p:grpSpPr>
          <a:xfrm>
            <a:off x="2645262" y="1589079"/>
            <a:ext cx="475531" cy="430781"/>
            <a:chOff x="2948134" y="5438322"/>
            <a:chExt cx="612648" cy="56426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83ABD47-CE0D-F491-7F72-35DDA088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8134" y="5438322"/>
              <a:ext cx="612648" cy="282185"/>
            </a:xfrm>
            <a:prstGeom prst="rect">
              <a:avLst/>
            </a:prstGeom>
          </p:spPr>
        </p:pic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68F8164A-0CF1-ACE0-A0BC-1261D5F654BF}"/>
                </a:ext>
              </a:extLst>
            </p:cNvPr>
            <p:cNvGrpSpPr/>
            <p:nvPr/>
          </p:nvGrpSpPr>
          <p:grpSpPr>
            <a:xfrm>
              <a:off x="2948134" y="5720507"/>
              <a:ext cx="612416" cy="282078"/>
              <a:chOff x="2950976" y="5765453"/>
              <a:chExt cx="612416" cy="282078"/>
            </a:xfrm>
          </p:grpSpPr>
          <p:pic>
            <p:nvPicPr>
              <p:cNvPr id="461" name="Picture 460">
                <a:extLst>
                  <a:ext uri="{FF2B5EF4-FFF2-40B4-BE49-F238E27FC236}">
                    <a16:creationId xmlns:a16="http://schemas.microsoft.com/office/drawing/2014/main" id="{7E13BEB9-213A-E3F2-ADE2-94C36E5E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7184" y="5765453"/>
                <a:ext cx="306208" cy="282078"/>
              </a:xfrm>
              <a:prstGeom prst="rect">
                <a:avLst/>
              </a:prstGeom>
            </p:spPr>
          </p:pic>
          <p:pic>
            <p:nvPicPr>
              <p:cNvPr id="462" name="Picture 461">
                <a:extLst>
                  <a:ext uri="{FF2B5EF4-FFF2-40B4-BE49-F238E27FC236}">
                    <a16:creationId xmlns:a16="http://schemas.microsoft.com/office/drawing/2014/main" id="{C62659FA-1542-116F-ED5B-058AAB417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976" y="5765453"/>
                <a:ext cx="306208" cy="282078"/>
              </a:xfrm>
              <a:prstGeom prst="rect">
                <a:avLst/>
              </a:prstGeom>
            </p:spPr>
          </p:pic>
        </p:grp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1B181FF6-9320-6904-1BA6-74EBBB353A92}"/>
              </a:ext>
            </a:extLst>
          </p:cNvPr>
          <p:cNvGrpSpPr>
            <a:grpSpLocks noChangeAspect="1"/>
          </p:cNvGrpSpPr>
          <p:nvPr/>
        </p:nvGrpSpPr>
        <p:grpSpPr>
          <a:xfrm>
            <a:off x="2604615" y="1017000"/>
            <a:ext cx="627360" cy="293989"/>
            <a:chOff x="3227439" y="2510403"/>
            <a:chExt cx="612231" cy="286899"/>
          </a:xfrm>
        </p:grpSpPr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EEA11D40-B101-0781-BAAC-314D170A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2777" y="2510403"/>
              <a:ext cx="306893" cy="286899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8E213139-AF8C-C444-0CD0-9CF9756B2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7439" y="2510403"/>
              <a:ext cx="306893" cy="286899"/>
            </a:xfrm>
            <a:prstGeom prst="rect">
              <a:avLst/>
            </a:prstGeom>
          </p:spPr>
        </p:pic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6D3BCD13-BA50-1D3A-0B56-AEAB9E624665}"/>
              </a:ext>
            </a:extLst>
          </p:cNvPr>
          <p:cNvGrpSpPr/>
          <p:nvPr/>
        </p:nvGrpSpPr>
        <p:grpSpPr>
          <a:xfrm>
            <a:off x="4961504" y="2719749"/>
            <a:ext cx="648668" cy="518323"/>
            <a:chOff x="6039199" y="4741701"/>
            <a:chExt cx="835708" cy="678930"/>
          </a:xfrm>
        </p:grpSpPr>
        <p:sp>
          <p:nvSpPr>
            <p:cNvPr id="491" name="Trapezoid 490">
              <a:extLst>
                <a:ext uri="{FF2B5EF4-FFF2-40B4-BE49-F238E27FC236}">
                  <a16:creationId xmlns:a16="http://schemas.microsoft.com/office/drawing/2014/main" id="{805519A8-71AC-1E78-CC54-F42BB455FC2E}"/>
                </a:ext>
              </a:extLst>
            </p:cNvPr>
            <p:cNvSpPr/>
            <p:nvPr/>
          </p:nvSpPr>
          <p:spPr>
            <a:xfrm rot="5400000">
              <a:off x="6117588" y="4663312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3B52E471-6627-8086-8AA0-9A17DF34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85530" y="4965446"/>
              <a:ext cx="731520" cy="216747"/>
            </a:xfrm>
            <a:prstGeom prst="rect">
              <a:avLst/>
            </a:prstGeom>
          </p:spPr>
        </p:pic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D5780CED-D154-610B-9602-896AB093443F}"/>
              </a:ext>
            </a:extLst>
          </p:cNvPr>
          <p:cNvGrpSpPr/>
          <p:nvPr/>
        </p:nvGrpSpPr>
        <p:grpSpPr>
          <a:xfrm>
            <a:off x="4839337" y="1218478"/>
            <a:ext cx="4165068" cy="509540"/>
            <a:chOff x="5819564" y="3466132"/>
            <a:chExt cx="5366044" cy="66742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F16188-CE07-4ED6-8A1C-33D36AD359BF}"/>
                </a:ext>
              </a:extLst>
            </p:cNvPr>
            <p:cNvGrpSpPr/>
            <p:nvPr/>
          </p:nvGrpSpPr>
          <p:grpSpPr>
            <a:xfrm>
              <a:off x="5819564" y="3466132"/>
              <a:ext cx="783343" cy="667425"/>
              <a:chOff x="3503448" y="1797305"/>
              <a:chExt cx="828710" cy="800868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98E22AD-E64F-E39E-6F22-EACBFC632D65}"/>
                  </a:ext>
                </a:extLst>
              </p:cNvPr>
              <p:cNvSpPr/>
              <p:nvPr/>
            </p:nvSpPr>
            <p:spPr>
              <a:xfrm>
                <a:off x="3503448" y="1797305"/>
                <a:ext cx="828710" cy="80086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73672B-B092-09AE-C186-DA60C3B29545}"/>
                  </a:ext>
                </a:extLst>
              </p:cNvPr>
              <p:cNvSpPr txBox="1"/>
              <p:nvPr/>
            </p:nvSpPr>
            <p:spPr>
              <a:xfrm>
                <a:off x="3579697" y="1807502"/>
                <a:ext cx="752461" cy="338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Expert2</a:t>
                </a: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D1234FD-F70C-03CB-40FA-4C3E2AC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60077" y="2059925"/>
                <a:ext cx="492039" cy="538247"/>
              </a:xfrm>
              <a:prstGeom prst="rect">
                <a:avLst/>
              </a:prstGeom>
            </p:spPr>
          </p:pic>
        </p:grp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7BF674CD-0925-849B-33E3-715156F5FA47}"/>
                </a:ext>
              </a:extLst>
            </p:cNvPr>
            <p:cNvGrpSpPr/>
            <p:nvPr/>
          </p:nvGrpSpPr>
          <p:grpSpPr>
            <a:xfrm>
              <a:off x="6769093" y="3474630"/>
              <a:ext cx="4416515" cy="653614"/>
              <a:chOff x="5412587" y="496957"/>
              <a:chExt cx="4416515" cy="653614"/>
            </a:xfrm>
          </p:grpSpPr>
          <p:sp>
            <p:nvSpPr>
              <p:cNvPr id="474" name="Rounded Rectangle 473">
                <a:extLst>
                  <a:ext uri="{FF2B5EF4-FFF2-40B4-BE49-F238E27FC236}">
                    <a16:creationId xmlns:a16="http://schemas.microsoft.com/office/drawing/2014/main" id="{55616ABA-39B8-8D2C-0EA0-D873CCE97A65}"/>
                  </a:ext>
                </a:extLst>
              </p:cNvPr>
              <p:cNvSpPr/>
              <p:nvPr/>
            </p:nvSpPr>
            <p:spPr>
              <a:xfrm>
                <a:off x="5412587" y="496957"/>
                <a:ext cx="4416515" cy="65361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2" name="Picture 471">
                <a:extLst>
                  <a:ext uri="{FF2B5EF4-FFF2-40B4-BE49-F238E27FC236}">
                    <a16:creationId xmlns:a16="http://schemas.microsoft.com/office/drawing/2014/main" id="{F14ED980-00E6-330B-CD0D-3D2406C19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0472" y="572282"/>
                <a:ext cx="4224528" cy="473807"/>
              </a:xfrm>
              <a:prstGeom prst="rect">
                <a:avLst/>
              </a:prstGeom>
            </p:spPr>
          </p:pic>
        </p:grp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E196E578-8172-549B-3279-4418BD402FD6}"/>
                </a:ext>
              </a:extLst>
            </p:cNvPr>
            <p:cNvCxnSpPr>
              <a:cxnSpLocks/>
              <a:stCxn id="34" idx="3"/>
              <a:endCxn id="474" idx="1"/>
            </p:cNvCxnSpPr>
            <p:nvPr/>
          </p:nvCxnSpPr>
          <p:spPr>
            <a:xfrm>
              <a:off x="6602907" y="3799845"/>
              <a:ext cx="166186" cy="15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1" name="Curved Connector 480">
            <a:extLst>
              <a:ext uri="{FF2B5EF4-FFF2-40B4-BE49-F238E27FC236}">
                <a16:creationId xmlns:a16="http://schemas.microsoft.com/office/drawing/2014/main" id="{DC98ED4F-6273-E5CF-7682-C3078CA3F3D1}"/>
              </a:ext>
            </a:extLst>
          </p:cNvPr>
          <p:cNvCxnSpPr>
            <a:cxnSpLocks/>
            <a:stCxn id="63" idx="0"/>
            <a:endCxn id="34" idx="1"/>
          </p:cNvCxnSpPr>
          <p:nvPr/>
        </p:nvCxnSpPr>
        <p:spPr>
          <a:xfrm flipV="1">
            <a:off x="4212499" y="1473248"/>
            <a:ext cx="626838" cy="7773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4" name="Picture 483">
            <a:extLst>
              <a:ext uri="{FF2B5EF4-FFF2-40B4-BE49-F238E27FC236}">
                <a16:creationId xmlns:a16="http://schemas.microsoft.com/office/drawing/2014/main" id="{DF2F6AFC-568F-6B7D-1E36-50568AA21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636" y="1728017"/>
            <a:ext cx="657742" cy="302955"/>
          </a:xfrm>
          <a:prstGeom prst="rect">
            <a:avLst/>
          </a:prstGeom>
        </p:spPr>
      </p:pic>
      <p:cxnSp>
        <p:nvCxnSpPr>
          <p:cNvPr id="494" name="Curved Connector 493">
            <a:extLst>
              <a:ext uri="{FF2B5EF4-FFF2-40B4-BE49-F238E27FC236}">
                <a16:creationId xmlns:a16="http://schemas.microsoft.com/office/drawing/2014/main" id="{958CCB1D-0B65-791A-307E-AAF265080DED}"/>
              </a:ext>
            </a:extLst>
          </p:cNvPr>
          <p:cNvCxnSpPr>
            <a:cxnSpLocks/>
            <a:stCxn id="455" idx="3"/>
            <a:endCxn id="491" idx="2"/>
          </p:cNvCxnSpPr>
          <p:nvPr/>
        </p:nvCxnSpPr>
        <p:spPr>
          <a:xfrm>
            <a:off x="4186735" y="2245197"/>
            <a:ext cx="774770" cy="7337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7" name="Picture 496">
            <a:extLst>
              <a:ext uri="{FF2B5EF4-FFF2-40B4-BE49-F238E27FC236}">
                <a16:creationId xmlns:a16="http://schemas.microsoft.com/office/drawing/2014/main" id="{F6FE21BD-99E6-171F-0EE0-EF0B0DEB33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8163" y="2906897"/>
            <a:ext cx="422901" cy="45719"/>
          </a:xfrm>
          <a:prstGeom prst="rect">
            <a:avLst/>
          </a:prstGeom>
        </p:spPr>
      </p:pic>
      <p:grpSp>
        <p:nvGrpSpPr>
          <p:cNvPr id="502" name="Group 501">
            <a:extLst>
              <a:ext uri="{FF2B5EF4-FFF2-40B4-BE49-F238E27FC236}">
                <a16:creationId xmlns:a16="http://schemas.microsoft.com/office/drawing/2014/main" id="{29CC1822-65AF-7B4D-E832-EEB3AB2257A2}"/>
              </a:ext>
            </a:extLst>
          </p:cNvPr>
          <p:cNvGrpSpPr/>
          <p:nvPr/>
        </p:nvGrpSpPr>
        <p:grpSpPr>
          <a:xfrm>
            <a:off x="6391629" y="2750898"/>
            <a:ext cx="648668" cy="518323"/>
            <a:chOff x="7340841" y="4741701"/>
            <a:chExt cx="835708" cy="678930"/>
          </a:xfrm>
        </p:grpSpPr>
        <p:sp>
          <p:nvSpPr>
            <p:cNvPr id="499" name="Trapezoid 498">
              <a:extLst>
                <a:ext uri="{FF2B5EF4-FFF2-40B4-BE49-F238E27FC236}">
                  <a16:creationId xmlns:a16="http://schemas.microsoft.com/office/drawing/2014/main" id="{F26F4277-7A5D-DBE7-ED73-E07BE8DE5128}"/>
                </a:ext>
              </a:extLst>
            </p:cNvPr>
            <p:cNvSpPr/>
            <p:nvPr/>
          </p:nvSpPr>
          <p:spPr>
            <a:xfrm rot="5400000">
              <a:off x="7419230" y="4663312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818AC634-8788-5ACA-0CE1-EA968B3A2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92935" y="4972791"/>
              <a:ext cx="731520" cy="216747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1AB7CBF-0235-99B5-C5CC-1BA72DE55BFE}"/>
              </a:ext>
            </a:extLst>
          </p:cNvPr>
          <p:cNvGrpSpPr/>
          <p:nvPr/>
        </p:nvGrpSpPr>
        <p:grpSpPr>
          <a:xfrm>
            <a:off x="7539551" y="2046201"/>
            <a:ext cx="3581389" cy="512294"/>
            <a:chOff x="6084932" y="5682439"/>
            <a:chExt cx="4973310" cy="671033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2E6080E-3147-882F-CC7F-45D4D0B03A38}"/>
                </a:ext>
              </a:extLst>
            </p:cNvPr>
            <p:cNvGrpSpPr/>
            <p:nvPr/>
          </p:nvGrpSpPr>
          <p:grpSpPr>
            <a:xfrm>
              <a:off x="6084932" y="5682439"/>
              <a:ext cx="4973310" cy="671033"/>
              <a:chOff x="5808496" y="3474631"/>
              <a:chExt cx="4973310" cy="671033"/>
            </a:xfrm>
          </p:grpSpPr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56E1D246-9586-0963-29EC-7F7209E4A9BA}"/>
                  </a:ext>
                </a:extLst>
              </p:cNvPr>
              <p:cNvGrpSpPr/>
              <p:nvPr/>
            </p:nvGrpSpPr>
            <p:grpSpPr>
              <a:xfrm>
                <a:off x="5808496" y="3474631"/>
                <a:ext cx="794409" cy="671033"/>
                <a:chOff x="3491740" y="1807502"/>
                <a:chExt cx="840417" cy="805197"/>
              </a:xfrm>
            </p:grpSpPr>
            <p:sp>
              <p:nvSpPr>
                <p:cNvPr id="509" name="Rounded Rectangle 508">
                  <a:extLst>
                    <a:ext uri="{FF2B5EF4-FFF2-40B4-BE49-F238E27FC236}">
                      <a16:creationId xmlns:a16="http://schemas.microsoft.com/office/drawing/2014/main" id="{4FAF6B25-E8E0-EA13-8D65-8053A4C76E07}"/>
                    </a:ext>
                  </a:extLst>
                </p:cNvPr>
                <p:cNvSpPr/>
                <p:nvPr/>
              </p:nvSpPr>
              <p:spPr>
                <a:xfrm>
                  <a:off x="3491740" y="1811831"/>
                  <a:ext cx="828710" cy="800868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96B9020E-D114-8CCF-1255-5324343CB5FE}"/>
                    </a:ext>
                  </a:extLst>
                </p:cNvPr>
                <p:cNvSpPr txBox="1"/>
                <p:nvPr/>
              </p:nvSpPr>
              <p:spPr>
                <a:xfrm>
                  <a:off x="3579697" y="1807502"/>
                  <a:ext cx="752460" cy="338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/>
                    <a:t>Expert4</a:t>
                  </a:r>
                </a:p>
              </p:txBody>
            </p:sp>
            <p:pic>
              <p:nvPicPr>
                <p:cNvPr id="511" name="Graphic 510">
                  <a:extLst>
                    <a:ext uri="{FF2B5EF4-FFF2-40B4-BE49-F238E27FC236}">
                      <a16:creationId xmlns:a16="http://schemas.microsoft.com/office/drawing/2014/main" id="{0135DB66-C06B-6D90-9A83-4E144AC01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0077" y="2059925"/>
                  <a:ext cx="492039" cy="538247"/>
                </a:xfrm>
                <a:prstGeom prst="rect">
                  <a:avLst/>
                </a:prstGeom>
              </p:spPr>
            </p:pic>
          </p:grpSp>
          <p:sp>
            <p:nvSpPr>
              <p:cNvPr id="507" name="Rounded Rectangle 506">
                <a:extLst>
                  <a:ext uri="{FF2B5EF4-FFF2-40B4-BE49-F238E27FC236}">
                    <a16:creationId xmlns:a16="http://schemas.microsoft.com/office/drawing/2014/main" id="{6A7DD1CF-DFA0-68DE-2632-0AC816F7549B}"/>
                  </a:ext>
                </a:extLst>
              </p:cNvPr>
              <p:cNvSpPr/>
              <p:nvPr/>
            </p:nvSpPr>
            <p:spPr>
              <a:xfrm>
                <a:off x="6750959" y="3684993"/>
                <a:ext cx="4030847" cy="25391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6" name="Straight Arrow Connector 505">
                <a:extLst>
                  <a:ext uri="{FF2B5EF4-FFF2-40B4-BE49-F238E27FC236}">
                    <a16:creationId xmlns:a16="http://schemas.microsoft.com/office/drawing/2014/main" id="{36C33334-A4CE-F9EB-28BE-551A2C8B8826}"/>
                  </a:ext>
                </a:extLst>
              </p:cNvPr>
              <p:cNvCxnSpPr>
                <a:cxnSpLocks/>
                <a:stCxn id="509" idx="3"/>
                <a:endCxn id="507" idx="1"/>
              </p:cNvCxnSpPr>
              <p:nvPr/>
            </p:nvCxnSpPr>
            <p:spPr>
              <a:xfrm flipV="1">
                <a:off x="6591839" y="3811951"/>
                <a:ext cx="15912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0588FFA-7297-7D8B-8DF5-95E76F7E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41522" y="5991525"/>
              <a:ext cx="3836897" cy="124501"/>
            </a:xfrm>
            <a:prstGeom prst="rect">
              <a:avLst/>
            </a:prstGeom>
          </p:spPr>
        </p:pic>
      </p:grp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99" idx="0"/>
            <a:endCxn id="509" idx="1"/>
          </p:cNvCxnSpPr>
          <p:nvPr/>
        </p:nvCxnSpPr>
        <p:spPr>
          <a:xfrm flipV="1">
            <a:off x="7040298" y="2303725"/>
            <a:ext cx="499253" cy="70633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DC447A9-AFB5-9C28-8CB2-8A6B213BB15B}"/>
              </a:ext>
            </a:extLst>
          </p:cNvPr>
          <p:cNvGrpSpPr/>
          <p:nvPr/>
        </p:nvGrpSpPr>
        <p:grpSpPr>
          <a:xfrm>
            <a:off x="7561161" y="3300619"/>
            <a:ext cx="648668" cy="518323"/>
            <a:chOff x="8407395" y="5198129"/>
            <a:chExt cx="835708" cy="678930"/>
          </a:xfrm>
        </p:grpSpPr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E6CED635-D69C-9DD7-7C8D-40BDA8D12C7C}"/>
                </a:ext>
              </a:extLst>
            </p:cNvPr>
            <p:cNvSpPr/>
            <p:nvPr/>
          </p:nvSpPr>
          <p:spPr>
            <a:xfrm rot="5400000">
              <a:off x="8485784" y="5119740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44D6C235-21AA-1B88-D27B-1B1DD11DF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455535" y="5429220"/>
              <a:ext cx="731520" cy="216747"/>
            </a:xfrm>
            <a:prstGeom prst="rect">
              <a:avLst/>
            </a:prstGeom>
          </p:spPr>
        </p:pic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09140107-9A1A-2B82-D763-BF08DE16713D}"/>
              </a:ext>
            </a:extLst>
          </p:cNvPr>
          <p:cNvGrpSpPr>
            <a:grpSpLocks noChangeAspect="1"/>
          </p:cNvGrpSpPr>
          <p:nvPr/>
        </p:nvGrpSpPr>
        <p:grpSpPr>
          <a:xfrm>
            <a:off x="6938332" y="2520238"/>
            <a:ext cx="584330" cy="295846"/>
            <a:chOff x="5538141" y="4977902"/>
            <a:chExt cx="612416" cy="282078"/>
          </a:xfrm>
        </p:grpSpPr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653762BA-6DD6-CBD5-0D59-C67074E25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349" y="4977902"/>
              <a:ext cx="306208" cy="282078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B6194A5C-319C-767C-3A82-A1295A5D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8141" y="4977902"/>
              <a:ext cx="306208" cy="282078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E380EAF-5224-D751-B599-6FC13EA53F92}"/>
              </a:ext>
            </a:extLst>
          </p:cNvPr>
          <p:cNvGrpSpPr/>
          <p:nvPr/>
        </p:nvGrpSpPr>
        <p:grpSpPr>
          <a:xfrm>
            <a:off x="4319430" y="2460047"/>
            <a:ext cx="475351" cy="215350"/>
            <a:chOff x="5538141" y="4977902"/>
            <a:chExt cx="612416" cy="282078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772E32-D655-D06E-3472-461E667C2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349" y="4977902"/>
              <a:ext cx="306208" cy="28207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F53298C-7567-CC65-B64B-F7EEEF7D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8141" y="4977902"/>
              <a:ext cx="306208" cy="282078"/>
            </a:xfrm>
            <a:prstGeom prst="rect">
              <a:avLst/>
            </a:prstGeom>
          </p:spPr>
        </p:pic>
      </p:grp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99" idx="0"/>
            <a:endCxn id="74" idx="2"/>
          </p:cNvCxnSpPr>
          <p:nvPr/>
        </p:nvCxnSpPr>
        <p:spPr>
          <a:xfrm>
            <a:off x="7040298" y="3010061"/>
            <a:ext cx="520864" cy="54972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7F7B930-1366-7D4F-DA35-01692A980A3E}"/>
              </a:ext>
            </a:extLst>
          </p:cNvPr>
          <p:cNvGrpSpPr/>
          <p:nvPr/>
        </p:nvGrpSpPr>
        <p:grpSpPr>
          <a:xfrm>
            <a:off x="4364169" y="459951"/>
            <a:ext cx="3428053" cy="556582"/>
            <a:chOff x="4309528" y="1519941"/>
            <a:chExt cx="4416515" cy="729044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68B577-D982-30EE-B887-1D6ED197AD61}"/>
                </a:ext>
              </a:extLst>
            </p:cNvPr>
            <p:cNvSpPr/>
            <p:nvPr/>
          </p:nvSpPr>
          <p:spPr>
            <a:xfrm>
              <a:off x="4309528" y="1519941"/>
              <a:ext cx="4416515" cy="72904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88927FD9-2794-2FFE-FABC-EE41BF8C9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344897" y="1563262"/>
              <a:ext cx="4224528" cy="666070"/>
            </a:xfrm>
            <a:prstGeom prst="rect">
              <a:avLst/>
            </a:prstGeom>
          </p:spPr>
        </p:pic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35" idx="3"/>
            <a:endCxn id="38" idx="2"/>
          </p:cNvCxnSpPr>
          <p:nvPr/>
        </p:nvCxnSpPr>
        <p:spPr>
          <a:xfrm flipV="1">
            <a:off x="1772080" y="1462368"/>
            <a:ext cx="165540" cy="13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778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1EF4DEA-339E-7608-DA55-B05032320E01}"/>
              </a:ext>
            </a:extLst>
          </p:cNvPr>
          <p:cNvGraphicFramePr/>
          <p:nvPr/>
        </p:nvGraphicFramePr>
        <p:xfrm>
          <a:off x="541421" y="2009274"/>
          <a:ext cx="11117179" cy="256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4347A1C-B8A3-7E3B-CF3B-E88D4A25D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8341" y="3416966"/>
            <a:ext cx="104276" cy="20855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B89A3A9-8717-16FE-3C4A-81F0E5AEE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808" y="3429000"/>
            <a:ext cx="104276" cy="20855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EC1F4B-142D-C5EC-DEE6-50C71AB50C03}"/>
              </a:ext>
            </a:extLst>
          </p:cNvPr>
          <p:cNvSpPr/>
          <p:nvPr/>
        </p:nvSpPr>
        <p:spPr>
          <a:xfrm>
            <a:off x="2229856" y="589295"/>
            <a:ext cx="1435768" cy="2260433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this step to compute  the concept values by fixing the backbone of the Blackbox.</a:t>
            </a:r>
            <a:endParaRPr lang="en-US" dirty="0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B99BBEC-D69A-FDB6-6F25-EE3605DE65BF}"/>
              </a:ext>
            </a:extLst>
          </p:cNvPr>
          <p:cNvSpPr/>
          <p:nvPr/>
        </p:nvSpPr>
        <p:spPr>
          <a:xfrm>
            <a:off x="3850106" y="3715750"/>
            <a:ext cx="1491916" cy="2401304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this step to retrieve the FOL. In FOL, the spurious background concepts show up.</a:t>
            </a:r>
            <a:endParaRPr lang="en-US" dirty="0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D17584C9-08D0-0521-364A-718407746082}"/>
              </a:ext>
            </a:extLst>
          </p:cNvPr>
          <p:cNvSpPr/>
          <p:nvPr/>
        </p:nvSpPr>
        <p:spPr>
          <a:xfrm>
            <a:off x="541421" y="3715750"/>
            <a:ext cx="1491916" cy="2401304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Compare the accuracies of subsets Waterbirds on water vs Waterbirds on Land and vice versa. 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AB02F152-EBB5-7C85-5CBE-DAAE410F74ED}"/>
              </a:ext>
            </a:extLst>
          </p:cNvPr>
          <p:cNvSpPr/>
          <p:nvPr/>
        </p:nvSpPr>
        <p:spPr>
          <a:xfrm>
            <a:off x="5602705" y="589295"/>
            <a:ext cx="2302042" cy="2305052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the background concepts as metadata and using Metadata Normalization, the background bias is eliminated. Thus, the Blackbox becomes robust.</a:t>
            </a:r>
            <a:endParaRPr lang="en-US" dirty="0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A0395BCE-223E-1FF0-7E99-FCF55F96A08C}"/>
              </a:ext>
            </a:extLst>
          </p:cNvPr>
          <p:cNvSpPr/>
          <p:nvPr/>
        </p:nvSpPr>
        <p:spPr>
          <a:xfrm>
            <a:off x="8217568" y="3715750"/>
            <a:ext cx="1584158" cy="2401304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this step to compute the concept values by fixing the backbone of the robust Blackbox.</a:t>
            </a:r>
            <a:endParaRPr lang="en-US" dirty="0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D1513844-F349-DB4D-B25A-AAF17343DD0B}"/>
              </a:ext>
            </a:extLst>
          </p:cNvPr>
          <p:cNvSpPr/>
          <p:nvPr/>
        </p:nvSpPr>
        <p:spPr>
          <a:xfrm>
            <a:off x="9801726" y="589295"/>
            <a:ext cx="1475870" cy="2260433"/>
          </a:xfrm>
          <a:prstGeom prst="roundRect">
            <a:avLst>
              <a:gd name="adj" fmla="val 578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this step to retrieve the FOL. In FOL, the spurious background concepts do not show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45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B0FEDC2-0CDE-415E-8520-034855979828}"/>
              </a:ext>
            </a:extLst>
          </p:cNvPr>
          <p:cNvSpPr txBox="1"/>
          <p:nvPr/>
        </p:nvSpPr>
        <p:spPr>
          <a:xfrm>
            <a:off x="2614436" y="407809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9B1825-05CA-ACA7-CDB5-52F44943A90A}"/>
              </a:ext>
            </a:extLst>
          </p:cNvPr>
          <p:cNvSpPr txBox="1"/>
          <p:nvPr/>
        </p:nvSpPr>
        <p:spPr>
          <a:xfrm>
            <a:off x="4596420" y="407809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2EC5AF-F473-DD5F-42EE-FBC02F34F1D8}"/>
              </a:ext>
            </a:extLst>
          </p:cNvPr>
          <p:cNvSpPr txBox="1"/>
          <p:nvPr/>
        </p:nvSpPr>
        <p:spPr>
          <a:xfrm>
            <a:off x="7159243" y="407809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717E59D-4C03-0800-34BE-ED0C3077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085" y="1538816"/>
            <a:ext cx="2155390" cy="25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213881C-8483-3ED8-1683-DB54AAA74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83" y="1538816"/>
            <a:ext cx="2100325" cy="251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FA8106-8A72-7253-4D23-2EBCA5D43546}"/>
              </a:ext>
            </a:extLst>
          </p:cNvPr>
          <p:cNvSpPr txBox="1"/>
          <p:nvPr/>
        </p:nvSpPr>
        <p:spPr>
          <a:xfrm>
            <a:off x="10031392" y="407809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5F405A-D549-D527-E616-17BCA346758E}"/>
              </a:ext>
            </a:extLst>
          </p:cNvPr>
          <p:cNvSpPr txBox="1"/>
          <p:nvPr/>
        </p:nvSpPr>
        <p:spPr>
          <a:xfrm>
            <a:off x="9961827" y="2612329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E3A30E-C891-CAB8-29F5-704B1CD1C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815" y="1382099"/>
            <a:ext cx="3077203" cy="132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6BF9C00-5401-B440-1F0C-1686626E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06" y="2839484"/>
            <a:ext cx="3077204" cy="12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A2C694-0D10-081E-7BBF-C0FEE3E3A3A2}"/>
              </a:ext>
            </a:extLst>
          </p:cNvPr>
          <p:cNvSpPr/>
          <p:nvPr/>
        </p:nvSpPr>
        <p:spPr>
          <a:xfrm>
            <a:off x="5813024" y="3027303"/>
            <a:ext cx="2934877" cy="975117"/>
          </a:xfrm>
          <a:prstGeom prst="roundRect">
            <a:avLst>
              <a:gd name="adj" fmla="val 4598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A7E786-B73E-778E-04E7-C84AB3997368}"/>
              </a:ext>
            </a:extLst>
          </p:cNvPr>
          <p:cNvSpPr/>
          <p:nvPr/>
        </p:nvSpPr>
        <p:spPr>
          <a:xfrm>
            <a:off x="5819034" y="2382117"/>
            <a:ext cx="2928868" cy="617624"/>
          </a:xfrm>
          <a:prstGeom prst="roundRect">
            <a:avLst>
              <a:gd name="adj" fmla="val 692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3C26-7F2F-DE25-F867-044C44BAEC9A}"/>
              </a:ext>
            </a:extLst>
          </p:cNvPr>
          <p:cNvSpPr/>
          <p:nvPr/>
        </p:nvSpPr>
        <p:spPr>
          <a:xfrm>
            <a:off x="5781164" y="1382099"/>
            <a:ext cx="3005781" cy="2673962"/>
          </a:xfrm>
          <a:prstGeom prst="roundRect">
            <a:avLst>
              <a:gd name="adj" fmla="val 1421"/>
            </a:avLst>
          </a:prstGeom>
          <a:solidFill>
            <a:schemeClr val="lt1">
              <a:alpha val="77934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40080"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602E48-5194-392A-F578-236E53DB1565}"/>
              </a:ext>
            </a:extLst>
          </p:cNvPr>
          <p:cNvSpPr txBox="1"/>
          <p:nvPr/>
        </p:nvSpPr>
        <p:spPr>
          <a:xfrm>
            <a:off x="5781164" y="2345261"/>
            <a:ext cx="126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Biased Blackbox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5911FB-2963-BF40-4EF5-05A78EE2CA67}"/>
              </a:ext>
            </a:extLst>
          </p:cNvPr>
          <p:cNvGrpSpPr>
            <a:grpSpLocks noChangeAspect="1"/>
          </p:cNvGrpSpPr>
          <p:nvPr/>
        </p:nvGrpSpPr>
        <p:grpSpPr>
          <a:xfrm>
            <a:off x="5796473" y="1396018"/>
            <a:ext cx="2973990" cy="1000325"/>
            <a:chOff x="2516582" y="1337636"/>
            <a:chExt cx="4982987" cy="1676067"/>
          </a:xfrm>
        </p:grpSpPr>
        <p:pic>
          <p:nvPicPr>
            <p:cNvPr id="34" name="Picture 33" descr="A picture containing text, outdoor, bird, colorful&#10;&#10;Description automatically generated">
              <a:extLst>
                <a:ext uri="{FF2B5EF4-FFF2-40B4-BE49-F238E27FC236}">
                  <a16:creationId xmlns:a16="http://schemas.microsoft.com/office/drawing/2014/main" id="{4A25181C-16CD-DBE2-557B-A9B66506A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6582" y="1337636"/>
              <a:ext cx="1719316" cy="1673006"/>
            </a:xfrm>
            <a:prstGeom prst="rect">
              <a:avLst/>
            </a:prstGeom>
          </p:spPr>
        </p:pic>
        <p:pic>
          <p:nvPicPr>
            <p:cNvPr id="44" name="Picture 43" descr="A picture containing text, tree, outdoor, weapon&#10;&#10;Description automatically generated">
              <a:extLst>
                <a:ext uri="{FF2B5EF4-FFF2-40B4-BE49-F238E27FC236}">
                  <a16:creationId xmlns:a16="http://schemas.microsoft.com/office/drawing/2014/main" id="{F5E2354E-242D-55F9-2B16-27773DC0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90474" y="1340698"/>
              <a:ext cx="1673005" cy="1673005"/>
            </a:xfrm>
            <a:prstGeom prst="rect">
              <a:avLst/>
            </a:prstGeom>
          </p:spPr>
        </p:pic>
        <p:pic>
          <p:nvPicPr>
            <p:cNvPr id="62" name="Picture 61" descr="A picture containing grass, bird, tree, gallinaceous bird&#10;&#10;Description automatically generated">
              <a:extLst>
                <a:ext uri="{FF2B5EF4-FFF2-40B4-BE49-F238E27FC236}">
                  <a16:creationId xmlns:a16="http://schemas.microsoft.com/office/drawing/2014/main" id="{7981BDB3-4572-E2C6-0493-48FAB8F2E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3935" y="1340697"/>
              <a:ext cx="1695634" cy="167300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3B9A76-BBF9-C674-B9E4-C3B672F94E38}"/>
              </a:ext>
            </a:extLst>
          </p:cNvPr>
          <p:cNvSpPr txBox="1"/>
          <p:nvPr/>
        </p:nvSpPr>
        <p:spPr>
          <a:xfrm>
            <a:off x="5781164" y="2979737"/>
            <a:ext cx="159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Robust Blackbox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A98B15-5800-AF98-CCD8-D9BB17379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9161" y="2571885"/>
            <a:ext cx="2366654" cy="3398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277ED-B388-4746-9CFE-512326C922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9161" y="3231743"/>
            <a:ext cx="2709054" cy="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9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ight Brace 197">
            <a:extLst>
              <a:ext uri="{FF2B5EF4-FFF2-40B4-BE49-F238E27FC236}">
                <a16:creationId xmlns:a16="http://schemas.microsoft.com/office/drawing/2014/main" id="{29F10F0B-4F1D-4A81-0D48-D76DCCCF6391}"/>
              </a:ext>
            </a:extLst>
          </p:cNvPr>
          <p:cNvSpPr/>
          <p:nvPr/>
        </p:nvSpPr>
        <p:spPr>
          <a:xfrm rot="10800000">
            <a:off x="8056133" y="1254049"/>
            <a:ext cx="356064" cy="1549398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F78D301-D0FF-1B0B-E62E-68411B1F47E3}"/>
              </a:ext>
            </a:extLst>
          </p:cNvPr>
          <p:cNvSpPr/>
          <p:nvPr/>
        </p:nvSpPr>
        <p:spPr>
          <a:xfrm>
            <a:off x="8421399" y="1268080"/>
            <a:ext cx="3575367" cy="2455419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7BE0302-AC9E-E1FD-D471-08B0AAE104E6}"/>
              </a:ext>
            </a:extLst>
          </p:cNvPr>
          <p:cNvSpPr txBox="1"/>
          <p:nvPr/>
        </p:nvSpPr>
        <p:spPr>
          <a:xfrm>
            <a:off x="10178701" y="1231269"/>
            <a:ext cx="937858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sp>
        <p:nvSpPr>
          <p:cNvPr id="203" name="Left-Right Arrow 202">
            <a:extLst>
              <a:ext uri="{FF2B5EF4-FFF2-40B4-BE49-F238E27FC236}">
                <a16:creationId xmlns:a16="http://schemas.microsoft.com/office/drawing/2014/main" id="{EF47B86F-4A08-B589-E68C-321C83CA29F1}"/>
              </a:ext>
            </a:extLst>
          </p:cNvPr>
          <p:cNvSpPr/>
          <p:nvPr/>
        </p:nvSpPr>
        <p:spPr>
          <a:xfrm>
            <a:off x="9443866" y="2344645"/>
            <a:ext cx="248233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Brace 205">
            <a:extLst>
              <a:ext uri="{FF2B5EF4-FFF2-40B4-BE49-F238E27FC236}">
                <a16:creationId xmlns:a16="http://schemas.microsoft.com/office/drawing/2014/main" id="{E1818CD9-5B70-52BB-6585-2BD8CC868D3B}"/>
              </a:ext>
            </a:extLst>
          </p:cNvPr>
          <p:cNvSpPr/>
          <p:nvPr/>
        </p:nvSpPr>
        <p:spPr>
          <a:xfrm>
            <a:off x="8950479" y="1231269"/>
            <a:ext cx="438089" cy="2381185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DCE93F5-C038-861B-95F0-5214623D9729}"/>
              </a:ext>
            </a:extLst>
          </p:cNvPr>
          <p:cNvSpPr txBox="1"/>
          <p:nvPr/>
        </p:nvSpPr>
        <p:spPr>
          <a:xfrm rot="16200000">
            <a:off x="7921455" y="1852782"/>
            <a:ext cx="803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Expert6</a:t>
            </a:r>
          </a:p>
        </p:txBody>
      </p:sp>
      <p:sp>
        <p:nvSpPr>
          <p:cNvPr id="212" name="Right Brace 211">
            <a:extLst>
              <a:ext uri="{FF2B5EF4-FFF2-40B4-BE49-F238E27FC236}">
                <a16:creationId xmlns:a16="http://schemas.microsoft.com/office/drawing/2014/main" id="{91BC8651-4D7C-EDCE-1792-802FDCDDE492}"/>
              </a:ext>
            </a:extLst>
          </p:cNvPr>
          <p:cNvSpPr/>
          <p:nvPr/>
        </p:nvSpPr>
        <p:spPr>
          <a:xfrm rot="10800000">
            <a:off x="8043231" y="2805594"/>
            <a:ext cx="361823" cy="785858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6F1968B-806A-954D-7F3C-96A5EBA760D2}"/>
              </a:ext>
            </a:extLst>
          </p:cNvPr>
          <p:cNvSpPr txBox="1"/>
          <p:nvPr/>
        </p:nvSpPr>
        <p:spPr>
          <a:xfrm rot="16200000">
            <a:off x="7951320" y="3060439"/>
            <a:ext cx="75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AD79A6A-811D-BF18-B8BA-62E953852B38}"/>
              </a:ext>
            </a:extLst>
          </p:cNvPr>
          <p:cNvSpPr txBox="1"/>
          <p:nvPr/>
        </p:nvSpPr>
        <p:spPr>
          <a:xfrm rot="16200000">
            <a:off x="8567997" y="3431522"/>
            <a:ext cx="327268" cy="347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BA244C9-8FD7-AEFC-9CC3-86A666F9944B}"/>
              </a:ext>
            </a:extLst>
          </p:cNvPr>
          <p:cNvSpPr txBox="1"/>
          <p:nvPr/>
        </p:nvSpPr>
        <p:spPr>
          <a:xfrm>
            <a:off x="6861342" y="784167"/>
            <a:ext cx="2630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Malignant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3E3E637-535F-2E12-2237-C3DFD1D6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363" y="2794224"/>
            <a:ext cx="721002" cy="721002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59CE91E4-D432-CF98-A732-4F0A03C1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552" y="1262216"/>
            <a:ext cx="717319" cy="7173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E0BEB235-5DB5-65D1-B18B-B85356955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153" y="1949280"/>
            <a:ext cx="717319" cy="717319"/>
          </a:xfrm>
          <a:prstGeom prst="rect">
            <a:avLst/>
          </a:prstGeom>
        </p:spPr>
      </p:pic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2BDF2526-C523-A4D3-A5E9-10D4FF4A1FCA}"/>
              </a:ext>
            </a:extLst>
          </p:cNvPr>
          <p:cNvCxnSpPr>
            <a:cxnSpLocks/>
            <a:stCxn id="218" idx="5"/>
            <a:endCxn id="148" idx="0"/>
          </p:cNvCxnSpPr>
          <p:nvPr/>
        </p:nvCxnSpPr>
        <p:spPr>
          <a:xfrm>
            <a:off x="10417748" y="2351956"/>
            <a:ext cx="347671" cy="4606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2C8572B-F292-A4A1-2155-C25BD7DF4122}"/>
              </a:ext>
            </a:extLst>
          </p:cNvPr>
          <p:cNvGrpSpPr/>
          <p:nvPr/>
        </p:nvGrpSpPr>
        <p:grpSpPr>
          <a:xfrm>
            <a:off x="10636503" y="1670653"/>
            <a:ext cx="226155" cy="219097"/>
            <a:chOff x="8728251" y="2434081"/>
            <a:chExt cx="271256" cy="285108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07CA5-1E4B-F1B5-0F0E-587F796E9DA6}"/>
                </a:ext>
              </a:extLst>
            </p:cNvPr>
            <p:cNvSpPr/>
            <p:nvPr/>
          </p:nvSpPr>
          <p:spPr>
            <a:xfrm>
              <a:off x="8728251" y="2434081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CDC0A015-34F6-6A46-A8DF-F91EDC283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566104">
              <a:off x="8793649" y="2499416"/>
              <a:ext cx="140472" cy="154433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C329469-4079-3BD2-FADA-A06BE96082E9}"/>
              </a:ext>
            </a:extLst>
          </p:cNvPr>
          <p:cNvGrpSpPr/>
          <p:nvPr/>
        </p:nvGrpSpPr>
        <p:grpSpPr>
          <a:xfrm>
            <a:off x="11089265" y="2176743"/>
            <a:ext cx="196031" cy="205275"/>
            <a:chOff x="9335283" y="2105738"/>
            <a:chExt cx="271256" cy="285108"/>
          </a:xfrm>
        </p:grpSpPr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DC928423-C201-AF3D-929E-5390BB2117E5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F08662F9-5F29-93FD-E841-6FDDF63C5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0DCAEFE0-B887-F5F8-16DA-DA5F2C16B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97714">
            <a:off x="10530476" y="2812615"/>
            <a:ext cx="473891" cy="134685"/>
          </a:xfrm>
          <a:prstGeom prst="rect">
            <a:avLst/>
          </a:prstGeom>
        </p:spPr>
      </p:pic>
      <p:grpSp>
        <p:nvGrpSpPr>
          <p:cNvPr id="217" name="Group 216">
            <a:extLst>
              <a:ext uri="{FF2B5EF4-FFF2-40B4-BE49-F238E27FC236}">
                <a16:creationId xmlns:a16="http://schemas.microsoft.com/office/drawing/2014/main" id="{6E66ED81-238E-E216-8559-0256658EF8F7}"/>
              </a:ext>
            </a:extLst>
          </p:cNvPr>
          <p:cNvGrpSpPr/>
          <p:nvPr/>
        </p:nvGrpSpPr>
        <p:grpSpPr>
          <a:xfrm>
            <a:off x="10250425" y="2176743"/>
            <a:ext cx="196031" cy="205275"/>
            <a:chOff x="9335283" y="2105738"/>
            <a:chExt cx="271256" cy="285108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2748F9D-AD40-4B17-8A71-322CEC65CB08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5182B1CD-F21D-D6ED-7ACA-30C187845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AEE2815F-524C-30B3-B57E-A8430C7E1620}"/>
              </a:ext>
            </a:extLst>
          </p:cNvPr>
          <p:cNvCxnSpPr>
            <a:cxnSpLocks/>
            <a:stCxn id="218" idx="3"/>
            <a:endCxn id="244" idx="0"/>
          </p:cNvCxnSpPr>
          <p:nvPr/>
        </p:nvCxnSpPr>
        <p:spPr>
          <a:xfrm flipH="1">
            <a:off x="9869988" y="2351956"/>
            <a:ext cx="409145" cy="4181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B564713-75E1-E387-80F7-941C06FF4E43}"/>
              </a:ext>
            </a:extLst>
          </p:cNvPr>
          <p:cNvCxnSpPr>
            <a:cxnSpLocks/>
            <a:stCxn id="196" idx="3"/>
            <a:endCxn id="148" idx="0"/>
          </p:cNvCxnSpPr>
          <p:nvPr/>
        </p:nvCxnSpPr>
        <p:spPr>
          <a:xfrm flipH="1">
            <a:off x="10765419" y="2351956"/>
            <a:ext cx="352554" cy="4606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4A845B07-865B-9479-33F8-98055BB61235}"/>
              </a:ext>
            </a:extLst>
          </p:cNvPr>
          <p:cNvCxnSpPr>
            <a:cxnSpLocks/>
            <a:stCxn id="196" idx="5"/>
            <a:endCxn id="232" idx="0"/>
          </p:cNvCxnSpPr>
          <p:nvPr/>
        </p:nvCxnSpPr>
        <p:spPr>
          <a:xfrm>
            <a:off x="11256588" y="2351956"/>
            <a:ext cx="284651" cy="4330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BCADDF7D-2A6B-026D-3BF7-D21B4C0EE7D6}"/>
              </a:ext>
            </a:extLst>
          </p:cNvPr>
          <p:cNvCxnSpPr>
            <a:cxnSpLocks/>
            <a:stCxn id="125" idx="3"/>
            <a:endCxn id="218" idx="0"/>
          </p:cNvCxnSpPr>
          <p:nvPr/>
        </p:nvCxnSpPr>
        <p:spPr>
          <a:xfrm flipH="1">
            <a:off x="10348441" y="1857664"/>
            <a:ext cx="321182" cy="3190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E2B027FF-1518-EC27-ACF1-186541CE26EF}"/>
              </a:ext>
            </a:extLst>
          </p:cNvPr>
          <p:cNvCxnSpPr>
            <a:cxnSpLocks/>
            <a:stCxn id="125" idx="5"/>
            <a:endCxn id="196" idx="1"/>
          </p:cNvCxnSpPr>
          <p:nvPr/>
        </p:nvCxnSpPr>
        <p:spPr>
          <a:xfrm>
            <a:off x="10829538" y="1857664"/>
            <a:ext cx="288435" cy="3491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8DF1DF3-2DC4-1366-0091-DCF34CFB0963}"/>
              </a:ext>
            </a:extLst>
          </p:cNvPr>
          <p:cNvSpPr/>
          <p:nvPr/>
        </p:nvSpPr>
        <p:spPr>
          <a:xfrm>
            <a:off x="210814" y="1232927"/>
            <a:ext cx="1597281" cy="2455420"/>
          </a:xfrm>
          <a:prstGeom prst="roundRect">
            <a:avLst>
              <a:gd name="adj" fmla="val 3449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BA8FD3-7713-9C7D-953B-951175BA062C}"/>
              </a:ext>
            </a:extLst>
          </p:cNvPr>
          <p:cNvSpPr/>
          <p:nvPr/>
        </p:nvSpPr>
        <p:spPr>
          <a:xfrm rot="10800000">
            <a:off x="1656096" y="1264553"/>
            <a:ext cx="430430" cy="1570504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6A51629-8C1E-7534-B6AF-6692B3C20367}"/>
              </a:ext>
            </a:extLst>
          </p:cNvPr>
          <p:cNvSpPr/>
          <p:nvPr/>
        </p:nvSpPr>
        <p:spPr>
          <a:xfrm>
            <a:off x="2074109" y="1253695"/>
            <a:ext cx="2299226" cy="2455419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505F1-0D8C-3813-0E8B-B68D1B9A8196}"/>
              </a:ext>
            </a:extLst>
          </p:cNvPr>
          <p:cNvSpPr txBox="1"/>
          <p:nvPr/>
        </p:nvSpPr>
        <p:spPr>
          <a:xfrm>
            <a:off x="3297267" y="1157971"/>
            <a:ext cx="965731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sp>
        <p:nvSpPr>
          <p:cNvPr id="105" name="Left-Right Arrow 104">
            <a:extLst>
              <a:ext uri="{FF2B5EF4-FFF2-40B4-BE49-F238E27FC236}">
                <a16:creationId xmlns:a16="http://schemas.microsoft.com/office/drawing/2014/main" id="{2C775EBE-3003-6835-F4A3-845C4992C53B}"/>
              </a:ext>
            </a:extLst>
          </p:cNvPr>
          <p:cNvSpPr/>
          <p:nvPr/>
        </p:nvSpPr>
        <p:spPr>
          <a:xfrm>
            <a:off x="3324546" y="2407076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A8384EB-9E6D-CAEE-D87C-44B98E30F1CA}"/>
              </a:ext>
            </a:extLst>
          </p:cNvPr>
          <p:cNvSpPr/>
          <p:nvPr/>
        </p:nvSpPr>
        <p:spPr>
          <a:xfrm>
            <a:off x="2654380" y="1253695"/>
            <a:ext cx="576391" cy="2357655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-Right Arrow 115">
            <a:extLst>
              <a:ext uri="{FF2B5EF4-FFF2-40B4-BE49-F238E27FC236}">
                <a16:creationId xmlns:a16="http://schemas.microsoft.com/office/drawing/2014/main" id="{33E1939A-799D-3052-7122-8FE2B8EF5D9B}"/>
              </a:ext>
            </a:extLst>
          </p:cNvPr>
          <p:cNvSpPr/>
          <p:nvPr/>
        </p:nvSpPr>
        <p:spPr>
          <a:xfrm>
            <a:off x="1364916" y="1972810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5CBA39-C977-4691-40CF-7875FAA81FA1}"/>
              </a:ext>
            </a:extLst>
          </p:cNvPr>
          <p:cNvSpPr txBox="1"/>
          <p:nvPr/>
        </p:nvSpPr>
        <p:spPr>
          <a:xfrm rot="16200000">
            <a:off x="1602723" y="1903989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129" name="Left-Right Arrow 128">
            <a:extLst>
              <a:ext uri="{FF2B5EF4-FFF2-40B4-BE49-F238E27FC236}">
                <a16:creationId xmlns:a16="http://schemas.microsoft.com/office/drawing/2014/main" id="{01CC36FC-90D1-F851-8B39-81AF7AE95408}"/>
              </a:ext>
            </a:extLst>
          </p:cNvPr>
          <p:cNvSpPr/>
          <p:nvPr/>
        </p:nvSpPr>
        <p:spPr>
          <a:xfrm>
            <a:off x="1382317" y="3167149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Brace 129">
            <a:extLst>
              <a:ext uri="{FF2B5EF4-FFF2-40B4-BE49-F238E27FC236}">
                <a16:creationId xmlns:a16="http://schemas.microsoft.com/office/drawing/2014/main" id="{384AE9C6-3AB1-5D4F-1D28-1B85DDE45AF7}"/>
              </a:ext>
            </a:extLst>
          </p:cNvPr>
          <p:cNvSpPr/>
          <p:nvPr/>
        </p:nvSpPr>
        <p:spPr>
          <a:xfrm rot="10800000">
            <a:off x="1663181" y="2843768"/>
            <a:ext cx="421955" cy="800644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E700273-6086-2A2C-1537-50DE4C9BAF1C}"/>
              </a:ext>
            </a:extLst>
          </p:cNvPr>
          <p:cNvSpPr txBox="1"/>
          <p:nvPr/>
        </p:nvSpPr>
        <p:spPr>
          <a:xfrm rot="16200000">
            <a:off x="1609657" y="3002470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40AF372-1D1B-6AFA-DCB5-E6C0071C3E29}"/>
              </a:ext>
            </a:extLst>
          </p:cNvPr>
          <p:cNvSpPr txBox="1"/>
          <p:nvPr/>
        </p:nvSpPr>
        <p:spPr>
          <a:xfrm rot="16200000" flipV="1">
            <a:off x="2481137" y="3309621"/>
            <a:ext cx="79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5C766B1-0849-E442-83A8-131567AA7F2E}"/>
              </a:ext>
            </a:extLst>
          </p:cNvPr>
          <p:cNvSpPr txBox="1"/>
          <p:nvPr/>
        </p:nvSpPr>
        <p:spPr>
          <a:xfrm>
            <a:off x="505255" y="1232927"/>
            <a:ext cx="662060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MoIE</a:t>
            </a:r>
            <a:endParaRPr lang="en-US" sz="2000" b="1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4C9E79A-6D92-2B7F-7B46-92376990F93F}"/>
              </a:ext>
            </a:extLst>
          </p:cNvPr>
          <p:cNvSpPr txBox="1"/>
          <p:nvPr/>
        </p:nvSpPr>
        <p:spPr>
          <a:xfrm>
            <a:off x="854980" y="748766"/>
            <a:ext cx="213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Benign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1F72D-3182-38F9-B1CB-1FCE2BCCD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210" y="2385288"/>
            <a:ext cx="668648" cy="152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0F6FEB-4938-88E4-EC63-F35FEFB5EE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3639" y="1262216"/>
            <a:ext cx="719022" cy="7190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0CA699-6A0D-669C-E078-472861A4EE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171" y="1949280"/>
            <a:ext cx="719022" cy="7190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CD11A1-9F0F-2703-2E76-B0C5BB42FC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272" y="1937087"/>
            <a:ext cx="1063964" cy="1924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D028A8-22CB-C74F-78AA-AC515CAE6A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5137" y="2816406"/>
            <a:ext cx="722079" cy="695982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72DA6481-AD8F-C0B4-38D8-633D697232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249" y="2868663"/>
            <a:ext cx="694798" cy="655654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D4E6D2D4-AB64-1BA5-FEA5-F57D12832B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49663" y="2784992"/>
            <a:ext cx="783151" cy="404207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693FA990-2DF6-C5D8-4BF3-B192361C2F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7152" y="2770116"/>
            <a:ext cx="1025672" cy="404206"/>
          </a:xfrm>
          <a:prstGeom prst="rect">
            <a:avLst/>
          </a:prstGeom>
        </p:spPr>
      </p:pic>
      <p:grpSp>
        <p:nvGrpSpPr>
          <p:cNvPr id="274" name="Group 273">
            <a:extLst>
              <a:ext uri="{FF2B5EF4-FFF2-40B4-BE49-F238E27FC236}">
                <a16:creationId xmlns:a16="http://schemas.microsoft.com/office/drawing/2014/main" id="{3503D551-9F5D-73B9-318B-D674E6128223}"/>
              </a:ext>
            </a:extLst>
          </p:cNvPr>
          <p:cNvGrpSpPr/>
          <p:nvPr/>
        </p:nvGrpSpPr>
        <p:grpSpPr>
          <a:xfrm>
            <a:off x="4516291" y="1222365"/>
            <a:ext cx="3527249" cy="2497325"/>
            <a:chOff x="2988897" y="4162124"/>
            <a:chExt cx="3527249" cy="2497325"/>
          </a:xfrm>
        </p:grpSpPr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D02B052F-00C6-F50D-3269-9F8B011A7ECE}"/>
                </a:ext>
              </a:extLst>
            </p:cNvPr>
            <p:cNvSpPr/>
            <p:nvPr/>
          </p:nvSpPr>
          <p:spPr>
            <a:xfrm>
              <a:off x="2988897" y="4204030"/>
              <a:ext cx="3527249" cy="2455419"/>
            </a:xfrm>
            <a:prstGeom prst="roundRect">
              <a:avLst>
                <a:gd name="adj" fmla="val 3449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54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Left-Right Arrow 289">
              <a:extLst>
                <a:ext uri="{FF2B5EF4-FFF2-40B4-BE49-F238E27FC236}">
                  <a16:creationId xmlns:a16="http://schemas.microsoft.com/office/drawing/2014/main" id="{C975D78C-EE6D-A78A-E9DC-866CC5D3F912}"/>
                </a:ext>
              </a:extLst>
            </p:cNvPr>
            <p:cNvSpPr/>
            <p:nvPr/>
          </p:nvSpPr>
          <p:spPr>
            <a:xfrm>
              <a:off x="6198399" y="4847041"/>
              <a:ext cx="248233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Left-Right Arrow 290">
              <a:extLst>
                <a:ext uri="{FF2B5EF4-FFF2-40B4-BE49-F238E27FC236}">
                  <a16:creationId xmlns:a16="http://schemas.microsoft.com/office/drawing/2014/main" id="{1C8E5437-0DD7-4FBA-BCD1-02477B7A6D94}"/>
                </a:ext>
              </a:extLst>
            </p:cNvPr>
            <p:cNvSpPr/>
            <p:nvPr/>
          </p:nvSpPr>
          <p:spPr>
            <a:xfrm>
              <a:off x="6212714" y="6094060"/>
              <a:ext cx="248233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72B96F66-A203-1772-F5EF-06FF1DCA51E8}"/>
                </a:ext>
              </a:extLst>
            </p:cNvPr>
            <p:cNvSpPr txBox="1"/>
            <p:nvPr/>
          </p:nvSpPr>
          <p:spPr>
            <a:xfrm>
              <a:off x="4499426" y="4162124"/>
              <a:ext cx="642952" cy="362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/>
                <a:t>MoIE</a:t>
              </a:r>
              <a:endParaRPr lang="en-US" sz="2000" b="1" dirty="0"/>
            </a:p>
          </p:txBody>
        </p: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96968CF0-2499-79FA-62DF-9FBC68D911A4}"/>
                </a:ext>
              </a:extLst>
            </p:cNvPr>
            <p:cNvCxnSpPr>
              <a:cxnSpLocks/>
              <a:stCxn id="307" idx="3"/>
              <a:endCxn id="306" idx="0"/>
            </p:cNvCxnSpPr>
            <p:nvPr/>
          </p:nvCxnSpPr>
          <p:spPr>
            <a:xfrm flipH="1">
              <a:off x="4223163" y="4715095"/>
              <a:ext cx="595730" cy="25172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2E10E30E-D5BB-AF8B-C2A7-61622525643B}"/>
                </a:ext>
              </a:extLst>
            </p:cNvPr>
            <p:cNvGrpSpPr/>
            <p:nvPr/>
          </p:nvGrpSpPr>
          <p:grpSpPr>
            <a:xfrm>
              <a:off x="4753446" y="5599665"/>
              <a:ext cx="196031" cy="205275"/>
              <a:chOff x="9335283" y="2105738"/>
              <a:chExt cx="271256" cy="285108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63744413-7E34-1784-91D3-539073D72466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10" name="Picture 309">
                <a:extLst>
                  <a:ext uri="{FF2B5EF4-FFF2-40B4-BE49-F238E27FC236}">
                    <a16:creationId xmlns:a16="http://schemas.microsoft.com/office/drawing/2014/main" id="{FC54E213-4036-6AF1-9F7C-1529C31A8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00672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9DAF3C31-3A5C-D7F5-B017-B703CB55320F}"/>
                </a:ext>
              </a:extLst>
            </p:cNvPr>
            <p:cNvCxnSpPr>
              <a:cxnSpLocks/>
              <a:stCxn id="309" idx="4"/>
              <a:endCxn id="297" idx="0"/>
            </p:cNvCxnSpPr>
            <p:nvPr/>
          </p:nvCxnSpPr>
          <p:spPr>
            <a:xfrm flipH="1">
              <a:off x="4416474" y="5804940"/>
              <a:ext cx="434988" cy="50487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AB58E016-6CEF-AAE9-3AAC-C44DDBBA6F01}"/>
                </a:ext>
              </a:extLst>
            </p:cNvPr>
            <p:cNvCxnSpPr>
              <a:cxnSpLocks/>
              <a:stCxn id="307" idx="5"/>
              <a:endCxn id="304" idx="0"/>
            </p:cNvCxnSpPr>
            <p:nvPr/>
          </p:nvCxnSpPr>
          <p:spPr>
            <a:xfrm>
              <a:off x="4957508" y="4715095"/>
              <a:ext cx="702043" cy="2851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841B2D70-A162-C586-BFE2-00D9967D9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3929" y="6309815"/>
              <a:ext cx="585090" cy="133877"/>
            </a:xfrm>
            <a:prstGeom prst="rect">
              <a:avLst/>
            </a:prstGeom>
          </p:spPr>
        </p:pic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EE62E091-1C7B-BF56-9A84-CA8B32886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09166" y="5893647"/>
              <a:ext cx="1055802" cy="169327"/>
            </a:xfrm>
            <a:prstGeom prst="rect">
              <a:avLst/>
            </a:prstGeom>
          </p:spPr>
        </p:pic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3EB03676-86E4-F827-D050-57CF7468B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20769" y="6276548"/>
              <a:ext cx="1065762" cy="169327"/>
            </a:xfrm>
            <a:prstGeom prst="rect">
              <a:avLst/>
            </a:prstGeom>
          </p:spPr>
        </p:pic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D6014295-0879-E1C7-7F0D-0194DFA4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38623">
              <a:off x="3029986" y="5947050"/>
              <a:ext cx="1508999" cy="169327"/>
            </a:xfrm>
            <a:prstGeom prst="rect">
              <a:avLst/>
            </a:prstGeom>
          </p:spPr>
        </p:pic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83FDC85C-08C8-C0E1-5CDA-02B36C6DBDCF}"/>
                </a:ext>
              </a:extLst>
            </p:cNvPr>
            <p:cNvCxnSpPr>
              <a:cxnSpLocks/>
              <a:stCxn id="309" idx="3"/>
              <a:endCxn id="300" idx="0"/>
            </p:cNvCxnSpPr>
            <p:nvPr/>
          </p:nvCxnSpPr>
          <p:spPr>
            <a:xfrm flipH="1">
              <a:off x="3785437" y="5774878"/>
              <a:ext cx="996717" cy="17217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CC6089EE-F480-002B-50D5-87859947536A}"/>
                </a:ext>
              </a:extLst>
            </p:cNvPr>
            <p:cNvCxnSpPr>
              <a:cxnSpLocks/>
              <a:stCxn id="309" idx="4"/>
              <a:endCxn id="299" idx="0"/>
            </p:cNvCxnSpPr>
            <p:nvPr/>
          </p:nvCxnSpPr>
          <p:spPr>
            <a:xfrm>
              <a:off x="4851462" y="5804940"/>
              <a:ext cx="602188" cy="47160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5DB2EE6D-F3F4-0B83-2F91-6104062CF73D}"/>
                </a:ext>
              </a:extLst>
            </p:cNvPr>
            <p:cNvCxnSpPr>
              <a:cxnSpLocks/>
              <a:stCxn id="309" idx="5"/>
              <a:endCxn id="298" idx="0"/>
            </p:cNvCxnSpPr>
            <p:nvPr/>
          </p:nvCxnSpPr>
          <p:spPr>
            <a:xfrm>
              <a:off x="4920769" y="5774878"/>
              <a:ext cx="916298" cy="1187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179B4619-16A8-B8EC-A8F6-5C580DE68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31650" y="5000222"/>
              <a:ext cx="1055802" cy="169327"/>
            </a:xfrm>
            <a:prstGeom prst="rect">
              <a:avLst/>
            </a:prstGeom>
          </p:spPr>
        </p:pic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95B64860-338B-7C42-556C-977C29D05250}"/>
                </a:ext>
              </a:extLst>
            </p:cNvPr>
            <p:cNvGrpSpPr/>
            <p:nvPr/>
          </p:nvGrpSpPr>
          <p:grpSpPr>
            <a:xfrm>
              <a:off x="4790185" y="4539882"/>
              <a:ext cx="196031" cy="205275"/>
              <a:chOff x="9335283" y="2105738"/>
              <a:chExt cx="271256" cy="285108"/>
            </a:xfrm>
          </p:grpSpPr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03FB33E7-6E27-B362-0CC7-D0BF14350ACE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807298B3-F200-3A2E-CA79-B3B9326D2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306" name="Picture 305">
              <a:extLst>
                <a:ext uri="{FF2B5EF4-FFF2-40B4-BE49-F238E27FC236}">
                  <a16:creationId xmlns:a16="http://schemas.microsoft.com/office/drawing/2014/main" id="{4F213CD0-23C5-2301-EF91-E01069C5A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23081" y="4966818"/>
              <a:ext cx="600164" cy="570578"/>
            </a:xfrm>
            <a:prstGeom prst="rect">
              <a:avLst/>
            </a:prstGeom>
          </p:spPr>
        </p:pic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FA962D0E-71D2-FB2D-99E5-667646784543}"/>
              </a:ext>
            </a:extLst>
          </p:cNvPr>
          <p:cNvSpPr txBox="1"/>
          <p:nvPr/>
        </p:nvSpPr>
        <p:spPr>
          <a:xfrm>
            <a:off x="1751897" y="375584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247C99B0-DF79-B0F6-8227-D9A468C2D65E}"/>
              </a:ext>
            </a:extLst>
          </p:cNvPr>
          <p:cNvSpPr txBox="1"/>
          <p:nvPr/>
        </p:nvSpPr>
        <p:spPr>
          <a:xfrm>
            <a:off x="8091906" y="376835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FEC2EAC-7335-8549-9B69-5FB0B35179C4}"/>
              </a:ext>
            </a:extLst>
          </p:cNvPr>
          <p:cNvSpPr txBox="1"/>
          <p:nvPr/>
        </p:nvSpPr>
        <p:spPr>
          <a:xfrm rot="16200000" flipV="1">
            <a:off x="2505760" y="2462619"/>
            <a:ext cx="79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6E237CAF-6ABC-5FBF-9611-4A0BB325F215}"/>
              </a:ext>
            </a:extLst>
          </p:cNvPr>
          <p:cNvSpPr txBox="1"/>
          <p:nvPr/>
        </p:nvSpPr>
        <p:spPr>
          <a:xfrm rot="16200000" flipV="1">
            <a:off x="8864522" y="2462619"/>
            <a:ext cx="79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58422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F9E741F-3C75-E7CB-B8B4-7D27CB65C4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0143290"/>
              </p:ext>
            </p:extLst>
          </p:nvPr>
        </p:nvGraphicFramePr>
        <p:xfrm>
          <a:off x="2031999" y="719666"/>
          <a:ext cx="845466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7348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F9E741F-3C75-E7CB-B8B4-7D27CB65C4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97496"/>
              </p:ext>
            </p:extLst>
          </p:nvPr>
        </p:nvGraphicFramePr>
        <p:xfrm>
          <a:off x="2031999" y="719666"/>
          <a:ext cx="845466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6055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9BF26F8C-3A1B-D12C-D9FE-33DDA08661B4}"/>
              </a:ext>
            </a:extLst>
          </p:cNvPr>
          <p:cNvGrpSpPr/>
          <p:nvPr/>
        </p:nvGrpSpPr>
        <p:grpSpPr>
          <a:xfrm>
            <a:off x="3891915" y="220183"/>
            <a:ext cx="1865572" cy="1965575"/>
            <a:chOff x="1188452" y="430155"/>
            <a:chExt cx="1477042" cy="139118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0E8B9D0-ED14-C2AA-13ED-901813190920}"/>
                </a:ext>
              </a:extLst>
            </p:cNvPr>
            <p:cNvSpPr/>
            <p:nvPr/>
          </p:nvSpPr>
          <p:spPr>
            <a:xfrm>
              <a:off x="1519257" y="430155"/>
              <a:ext cx="803410" cy="2669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Expert2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7C1844F-B462-51BB-335A-7E947BFEFE52}"/>
                </a:ext>
              </a:extLst>
            </p:cNvPr>
            <p:cNvGrpSpPr/>
            <p:nvPr/>
          </p:nvGrpSpPr>
          <p:grpSpPr>
            <a:xfrm>
              <a:off x="1188452" y="1153051"/>
              <a:ext cx="1477042" cy="668293"/>
              <a:chOff x="1240374" y="859604"/>
              <a:chExt cx="1477042" cy="66829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4014E0-5E32-D492-E506-C4BD2F3D9CD1}"/>
                  </a:ext>
                </a:extLst>
              </p:cNvPr>
              <p:cNvGrpSpPr/>
              <p:nvPr/>
            </p:nvGrpSpPr>
            <p:grpSpPr>
              <a:xfrm>
                <a:off x="1240374" y="859604"/>
                <a:ext cx="894491" cy="668293"/>
                <a:chOff x="1240374" y="859604"/>
                <a:chExt cx="894491" cy="668293"/>
              </a:xfrm>
            </p:grpSpPr>
            <p:pic>
              <p:nvPicPr>
                <p:cNvPr id="7" name="Picture 6" descr="A picture containing half&#10;&#10;Description automatically generated">
                  <a:extLst>
                    <a:ext uri="{FF2B5EF4-FFF2-40B4-BE49-F238E27FC236}">
                      <a16:creationId xmlns:a16="http://schemas.microsoft.com/office/drawing/2014/main" id="{99DE24BA-6E10-F679-BA15-3A0DF68879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0374" y="859604"/>
                  <a:ext cx="668293" cy="668293"/>
                </a:xfrm>
                <a:prstGeom prst="rect">
                  <a:avLst/>
                </a:prstGeom>
              </p:spPr>
            </p:pic>
            <p:sp>
              <p:nvSpPr>
                <p:cNvPr id="51" name="Left-Right Arrow 50">
                  <a:extLst>
                    <a:ext uri="{FF2B5EF4-FFF2-40B4-BE49-F238E27FC236}">
                      <a16:creationId xmlns:a16="http://schemas.microsoft.com/office/drawing/2014/main" id="{7E7EF916-8171-F4F0-98AB-1E4738044EE3}"/>
                    </a:ext>
                  </a:extLst>
                </p:cNvPr>
                <p:cNvSpPr/>
                <p:nvPr/>
              </p:nvSpPr>
              <p:spPr>
                <a:xfrm>
                  <a:off x="1908387" y="1172507"/>
                  <a:ext cx="226478" cy="99858"/>
                </a:xfrm>
                <a:prstGeom prst="leftRightArrow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D84BA7B2-5060-408D-4A3B-E3DA464F3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4571" y="1005073"/>
                <a:ext cx="512845" cy="486878"/>
              </a:xfrm>
              <a:prstGeom prst="rect">
                <a:avLst/>
              </a:prstGeom>
            </p:spPr>
          </p:pic>
        </p:grpSp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02366BA4-E3D2-B7EA-C14D-E18499D19010}"/>
                </a:ext>
              </a:extLst>
            </p:cNvPr>
            <p:cNvSpPr/>
            <p:nvPr/>
          </p:nvSpPr>
          <p:spPr>
            <a:xfrm rot="16200000">
              <a:off x="1755278" y="181554"/>
              <a:ext cx="287668" cy="1355284"/>
            </a:xfrm>
            <a:prstGeom prst="righ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A42F79FF-5933-5090-C399-A52238714EAB}"/>
              </a:ext>
            </a:extLst>
          </p:cNvPr>
          <p:cNvSpPr txBox="1"/>
          <p:nvPr/>
        </p:nvSpPr>
        <p:spPr>
          <a:xfrm>
            <a:off x="1729681" y="3213896"/>
            <a:ext cx="55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DC700BD-530C-6B9C-B2D3-DED1F65F77E1}"/>
              </a:ext>
            </a:extLst>
          </p:cNvPr>
          <p:cNvGrpSpPr/>
          <p:nvPr/>
        </p:nvGrpSpPr>
        <p:grpSpPr>
          <a:xfrm>
            <a:off x="148786" y="795880"/>
            <a:ext cx="3476023" cy="2118508"/>
            <a:chOff x="1995473" y="1742705"/>
            <a:chExt cx="3144651" cy="1801745"/>
          </a:xfrm>
        </p:grpSpPr>
        <p:pic>
          <p:nvPicPr>
            <p:cNvPr id="219" name="Picture 21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ED246EA-D4F6-85C9-363C-49250B1D5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5473" y="1742705"/>
              <a:ext cx="608675" cy="608675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9320F612-0FAB-A062-63F2-C6D23DF7B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1858" y="2123341"/>
              <a:ext cx="1571224" cy="132094"/>
            </a:xfrm>
            <a:prstGeom prst="rect">
              <a:avLst/>
            </a:prstGeom>
          </p:spPr>
        </p:pic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C95373A5-B917-589E-2BFC-03A8BD20F05A}"/>
                </a:ext>
              </a:extLst>
            </p:cNvPr>
            <p:cNvGrpSpPr/>
            <p:nvPr/>
          </p:nvGrpSpPr>
          <p:grpSpPr>
            <a:xfrm>
              <a:off x="2954396" y="1959109"/>
              <a:ext cx="219662" cy="171425"/>
              <a:chOff x="9335283" y="2105738"/>
              <a:chExt cx="271256" cy="285108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49B5FE7F-FC9F-43B1-FF56-E60C3F94A30A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1" name="Picture 260">
                <a:extLst>
                  <a:ext uri="{FF2B5EF4-FFF2-40B4-BE49-F238E27FC236}">
                    <a16:creationId xmlns:a16="http://schemas.microsoft.com/office/drawing/2014/main" id="{E893ECA3-D995-E94D-2785-E23444A59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BB4C1841-A75E-19E7-65B4-8AB922CA7047}"/>
                </a:ext>
              </a:extLst>
            </p:cNvPr>
            <p:cNvCxnSpPr>
              <a:cxnSpLocks/>
              <a:stCxn id="260" idx="7"/>
            </p:cNvCxnSpPr>
            <p:nvPr/>
          </p:nvCxnSpPr>
          <p:spPr>
            <a:xfrm flipV="1">
              <a:off x="3141889" y="1830213"/>
              <a:ext cx="382292" cy="1540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337C047B-E337-4062-5590-AE5284436488}"/>
                </a:ext>
              </a:extLst>
            </p:cNvPr>
            <p:cNvCxnSpPr>
              <a:cxnSpLocks/>
              <a:stCxn id="260" idx="5"/>
              <a:endCxn id="220" idx="1"/>
            </p:cNvCxnSpPr>
            <p:nvPr/>
          </p:nvCxnSpPr>
          <p:spPr>
            <a:xfrm>
              <a:off x="3141889" y="2105429"/>
              <a:ext cx="359969" cy="839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4" name="Left-Right Arrow 223">
              <a:extLst>
                <a:ext uri="{FF2B5EF4-FFF2-40B4-BE49-F238E27FC236}">
                  <a16:creationId xmlns:a16="http://schemas.microsoft.com/office/drawing/2014/main" id="{F7A655A8-CAED-237E-5F15-C1D318873FAF}"/>
                </a:ext>
              </a:extLst>
            </p:cNvPr>
            <p:cNvSpPr/>
            <p:nvPr/>
          </p:nvSpPr>
          <p:spPr>
            <a:xfrm>
              <a:off x="2666033" y="1998175"/>
              <a:ext cx="226478" cy="109844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1" name="Picture 230" descr="A picture containing close, blurry&#10;&#10;Description automatically generated">
              <a:extLst>
                <a:ext uri="{FF2B5EF4-FFF2-40B4-BE49-F238E27FC236}">
                  <a16:creationId xmlns:a16="http://schemas.microsoft.com/office/drawing/2014/main" id="{0FC6BA49-7B21-BF08-BBD7-5068E3F3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03102" y="2796750"/>
              <a:ext cx="608675" cy="608675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117562E-E43B-5D27-B380-7349CA036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68900" y="2583727"/>
              <a:ext cx="1571224" cy="132094"/>
            </a:xfrm>
            <a:prstGeom prst="rect">
              <a:avLst/>
            </a:prstGeom>
          </p:spPr>
        </p:pic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9AD557A-9BCB-1B38-9C97-98C399E8C21F}"/>
                </a:ext>
              </a:extLst>
            </p:cNvPr>
            <p:cNvGrpSpPr/>
            <p:nvPr/>
          </p:nvGrpSpPr>
          <p:grpSpPr>
            <a:xfrm>
              <a:off x="2929856" y="2961043"/>
              <a:ext cx="219662" cy="171425"/>
              <a:chOff x="9335283" y="2105738"/>
              <a:chExt cx="271256" cy="285108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FECDBB5A-ADF8-5310-6379-5E8E34756C01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C3CD09FC-1E59-94DD-A964-B8D62A0B9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205E3D2C-178E-7DE3-A193-0C1C08EC2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8900" y="2796750"/>
              <a:ext cx="707457" cy="128016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13988A24-421B-2012-33DF-5F9BCD9EC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68900" y="3004452"/>
              <a:ext cx="896112" cy="128016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86431993-BF85-0463-1A4C-F18CF20C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68900" y="3416434"/>
              <a:ext cx="956751" cy="128016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34275C48-74F8-A1F8-0975-8C0F1F9EE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68900" y="3212775"/>
              <a:ext cx="1051079" cy="128016"/>
            </a:xfrm>
            <a:prstGeom prst="rect">
              <a:avLst/>
            </a:prstGeom>
          </p:spPr>
        </p:pic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212AAB0B-7149-3F48-6124-64A53FD52E97}"/>
                </a:ext>
              </a:extLst>
            </p:cNvPr>
            <p:cNvCxnSpPr>
              <a:cxnSpLocks/>
              <a:stCxn id="258" idx="7"/>
            </p:cNvCxnSpPr>
            <p:nvPr/>
          </p:nvCxnSpPr>
          <p:spPr>
            <a:xfrm flipV="1">
              <a:off x="3117349" y="2458505"/>
              <a:ext cx="451551" cy="52764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75C40B2E-95EC-5E69-A5A9-ABDE1FC433DD}"/>
                </a:ext>
              </a:extLst>
            </p:cNvPr>
            <p:cNvCxnSpPr>
              <a:cxnSpLocks/>
              <a:stCxn id="258" idx="6"/>
              <a:endCxn id="233" idx="1"/>
            </p:cNvCxnSpPr>
            <p:nvPr/>
          </p:nvCxnSpPr>
          <p:spPr>
            <a:xfrm flipV="1">
              <a:off x="3149518" y="2649774"/>
              <a:ext cx="419382" cy="39698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094FCC92-C377-F458-C3EA-6C86939DE6E6}"/>
                </a:ext>
              </a:extLst>
            </p:cNvPr>
            <p:cNvCxnSpPr>
              <a:cxnSpLocks/>
              <a:stCxn id="258" idx="6"/>
              <a:endCxn id="236" idx="1"/>
            </p:cNvCxnSpPr>
            <p:nvPr/>
          </p:nvCxnSpPr>
          <p:spPr>
            <a:xfrm flipV="1">
              <a:off x="3149518" y="2860758"/>
              <a:ext cx="419382" cy="18599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09700B48-3114-FD56-064C-200A0D7A05F4}"/>
                </a:ext>
              </a:extLst>
            </p:cNvPr>
            <p:cNvCxnSpPr>
              <a:cxnSpLocks/>
              <a:stCxn id="258" idx="6"/>
              <a:endCxn id="237" idx="1"/>
            </p:cNvCxnSpPr>
            <p:nvPr/>
          </p:nvCxnSpPr>
          <p:spPr>
            <a:xfrm>
              <a:off x="3149518" y="3046756"/>
              <a:ext cx="419382" cy="2170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D4E3CF4D-F82B-3C7F-4333-4D901AB16153}"/>
                </a:ext>
              </a:extLst>
            </p:cNvPr>
            <p:cNvCxnSpPr>
              <a:cxnSpLocks/>
              <a:stCxn id="258" idx="6"/>
              <a:endCxn id="240" idx="1"/>
            </p:cNvCxnSpPr>
            <p:nvPr/>
          </p:nvCxnSpPr>
          <p:spPr>
            <a:xfrm>
              <a:off x="3149518" y="3046756"/>
              <a:ext cx="419382" cy="2300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594EF705-C2EB-CF32-6682-0DB5FBA86B4C}"/>
                </a:ext>
              </a:extLst>
            </p:cNvPr>
            <p:cNvCxnSpPr>
              <a:cxnSpLocks/>
              <a:stCxn id="258" idx="5"/>
              <a:endCxn id="239" idx="1"/>
            </p:cNvCxnSpPr>
            <p:nvPr/>
          </p:nvCxnSpPr>
          <p:spPr>
            <a:xfrm>
              <a:off x="3117349" y="3107363"/>
              <a:ext cx="451551" cy="3730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5" name="Left-Right Arrow 254">
              <a:extLst>
                <a:ext uri="{FF2B5EF4-FFF2-40B4-BE49-F238E27FC236}">
                  <a16:creationId xmlns:a16="http://schemas.microsoft.com/office/drawing/2014/main" id="{B807A4CC-3209-48BC-E3F8-C609A79B9068}"/>
                </a:ext>
              </a:extLst>
            </p:cNvPr>
            <p:cNvSpPr/>
            <p:nvPr/>
          </p:nvSpPr>
          <p:spPr>
            <a:xfrm>
              <a:off x="2657578" y="3000285"/>
              <a:ext cx="226478" cy="109844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717AE1AE-FAC8-9037-32D4-205F7DF19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63457" y="1762532"/>
              <a:ext cx="659012" cy="112332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D370D1CA-28C5-FDF8-7D4A-59B4BE9D9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12457" y="2387397"/>
              <a:ext cx="659012" cy="112332"/>
            </a:xfrm>
            <a:prstGeom prst="rect">
              <a:avLst/>
            </a:prstGeom>
          </p:spPr>
        </p:pic>
      </p:grpSp>
      <p:sp>
        <p:nvSpPr>
          <p:cNvPr id="262" name="Right Brace 261">
            <a:extLst>
              <a:ext uri="{FF2B5EF4-FFF2-40B4-BE49-F238E27FC236}">
                <a16:creationId xmlns:a16="http://schemas.microsoft.com/office/drawing/2014/main" id="{A1AB78A5-A3E4-AC53-49AD-215B791AEEAF}"/>
              </a:ext>
            </a:extLst>
          </p:cNvPr>
          <p:cNvSpPr/>
          <p:nvPr/>
        </p:nvSpPr>
        <p:spPr>
          <a:xfrm rot="16200000">
            <a:off x="1706986" y="-1066697"/>
            <a:ext cx="406287" cy="3704925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ounded Rectangle 262">
            <a:extLst>
              <a:ext uri="{FF2B5EF4-FFF2-40B4-BE49-F238E27FC236}">
                <a16:creationId xmlns:a16="http://schemas.microsoft.com/office/drawing/2014/main" id="{53F59FCA-AA6E-283A-250C-20E674839C69}"/>
              </a:ext>
            </a:extLst>
          </p:cNvPr>
          <p:cNvSpPr/>
          <p:nvPr/>
        </p:nvSpPr>
        <p:spPr>
          <a:xfrm>
            <a:off x="579761" y="135954"/>
            <a:ext cx="2517645" cy="4488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Baseline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(Interpretable by design)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1C75AB4A-6F55-BE53-E340-EFC3813A9318}"/>
              </a:ext>
            </a:extLst>
          </p:cNvPr>
          <p:cNvSpPr txBox="1"/>
          <p:nvPr/>
        </p:nvSpPr>
        <p:spPr>
          <a:xfrm>
            <a:off x="4878672" y="3213896"/>
            <a:ext cx="55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830EF519-F54F-B4DB-B0B2-9AFFA206BAFD}"/>
              </a:ext>
            </a:extLst>
          </p:cNvPr>
          <p:cNvSpPr/>
          <p:nvPr/>
        </p:nvSpPr>
        <p:spPr>
          <a:xfrm>
            <a:off x="8385256" y="152685"/>
            <a:ext cx="997734" cy="40120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Expert4</a:t>
            </a:r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296CF802-55E5-1AFA-28DF-BAFEE5B17840}"/>
              </a:ext>
            </a:extLst>
          </p:cNvPr>
          <p:cNvSpPr/>
          <p:nvPr/>
        </p:nvSpPr>
        <p:spPr>
          <a:xfrm rot="16200000">
            <a:off x="8734022" y="-2389653"/>
            <a:ext cx="364212" cy="6436410"/>
          </a:xfrm>
          <a:prstGeom prst="rightBrace">
            <a:avLst>
              <a:gd name="adj1" fmla="val 8333"/>
              <a:gd name="adj2" fmla="val 48839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Picture 161" descr="A close-up of a person's chest&#10;&#10;Description automatically generated with low confidence">
            <a:extLst>
              <a:ext uri="{FF2B5EF4-FFF2-40B4-BE49-F238E27FC236}">
                <a16:creationId xmlns:a16="http://schemas.microsoft.com/office/drawing/2014/main" id="{645DBF59-1822-3713-DFA5-2AD7499DBC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10432" y="2049948"/>
            <a:ext cx="725372" cy="1006967"/>
          </a:xfrm>
          <a:prstGeom prst="rect">
            <a:avLst/>
          </a:prstGeom>
        </p:spPr>
      </p:pic>
      <p:pic>
        <p:nvPicPr>
          <p:cNvPr id="163" name="Picture 162" descr="A close-up of a person's foot&#10;&#10;Description automatically generated with low confidence">
            <a:extLst>
              <a:ext uri="{FF2B5EF4-FFF2-40B4-BE49-F238E27FC236}">
                <a16:creationId xmlns:a16="http://schemas.microsoft.com/office/drawing/2014/main" id="{B4D97FC1-9400-E383-6F3E-941B422A5F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10432" y="1042980"/>
            <a:ext cx="725372" cy="1006967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E39AE7E-B6A8-9E87-4364-FD6B284728C9}"/>
              </a:ext>
            </a:extLst>
          </p:cNvPr>
          <p:cNvGrpSpPr/>
          <p:nvPr/>
        </p:nvGrpSpPr>
        <p:grpSpPr>
          <a:xfrm>
            <a:off x="11138907" y="1871009"/>
            <a:ext cx="238702" cy="258601"/>
            <a:chOff x="7049943" y="4007362"/>
            <a:chExt cx="219662" cy="171425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5A65AD9-09C4-8267-F9CB-55E6A7664C75}"/>
                </a:ext>
              </a:extLst>
            </p:cNvPr>
            <p:cNvSpPr/>
            <p:nvPr/>
          </p:nvSpPr>
          <p:spPr>
            <a:xfrm>
              <a:off x="7049943" y="4007362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4CADBFB6-727C-0C30-0768-F20AC9CE5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02897" y="4046646"/>
              <a:ext cx="113754" cy="92856"/>
            </a:xfrm>
            <a:prstGeom prst="rect">
              <a:avLst/>
            </a:prstGeom>
          </p:spPr>
        </p:pic>
      </p:grp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A46F2DBD-BBF3-C0F4-4196-F2A32C95DB50}"/>
              </a:ext>
            </a:extLst>
          </p:cNvPr>
          <p:cNvCxnSpPr>
            <a:cxnSpLocks/>
            <a:stCxn id="214" idx="0"/>
            <a:endCxn id="76" idx="1"/>
          </p:cNvCxnSpPr>
          <p:nvPr/>
        </p:nvCxnSpPr>
        <p:spPr>
          <a:xfrm flipV="1">
            <a:off x="11258258" y="1349945"/>
            <a:ext cx="204375" cy="521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53F42EE-A23F-78A1-220E-97920187D779}"/>
              </a:ext>
            </a:extLst>
          </p:cNvPr>
          <p:cNvCxnSpPr>
            <a:cxnSpLocks/>
            <a:stCxn id="214" idx="5"/>
            <a:endCxn id="41" idx="0"/>
          </p:cNvCxnSpPr>
          <p:nvPr/>
        </p:nvCxnSpPr>
        <p:spPr>
          <a:xfrm>
            <a:off x="11342652" y="2091739"/>
            <a:ext cx="424937" cy="281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Left-Right Arrow 181">
            <a:extLst>
              <a:ext uri="{FF2B5EF4-FFF2-40B4-BE49-F238E27FC236}">
                <a16:creationId xmlns:a16="http://schemas.microsoft.com/office/drawing/2014/main" id="{00CB1F1F-9F2E-C679-BFB5-976F34498CEE}"/>
              </a:ext>
            </a:extLst>
          </p:cNvPr>
          <p:cNvSpPr/>
          <p:nvPr/>
        </p:nvSpPr>
        <p:spPr>
          <a:xfrm>
            <a:off x="10835804" y="1963505"/>
            <a:ext cx="246109" cy="150640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 descr="A close-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5633E796-9AB5-D228-5254-5C557AFC27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21258" y="1742748"/>
            <a:ext cx="664762" cy="795964"/>
          </a:xfrm>
          <a:prstGeom prst="rect">
            <a:avLst/>
          </a:prstGeom>
        </p:spPr>
      </p:pic>
      <p:pic>
        <p:nvPicPr>
          <p:cNvPr id="183" name="Picture 182" descr="A close-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B3ED20C7-AE87-32D9-3F5E-AC81626DBA4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1182" y="923705"/>
            <a:ext cx="664762" cy="795964"/>
          </a:xfrm>
          <a:prstGeom prst="rect">
            <a:avLst/>
          </a:prstGeom>
        </p:spPr>
      </p:pic>
      <p:sp>
        <p:nvSpPr>
          <p:cNvPr id="184" name="Left-Right Arrow 183">
            <a:extLst>
              <a:ext uri="{FF2B5EF4-FFF2-40B4-BE49-F238E27FC236}">
                <a16:creationId xmlns:a16="http://schemas.microsoft.com/office/drawing/2014/main" id="{DAB1064A-B2CC-A55F-474C-3C28EF81E7E3}"/>
              </a:ext>
            </a:extLst>
          </p:cNvPr>
          <p:cNvSpPr/>
          <p:nvPr/>
        </p:nvSpPr>
        <p:spPr>
          <a:xfrm>
            <a:off x="6558825" y="1684150"/>
            <a:ext cx="244083" cy="128861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Picture 192" descr="A close-up of a person's eye&#10;&#10;Description automatically generated">
            <a:extLst>
              <a:ext uri="{FF2B5EF4-FFF2-40B4-BE49-F238E27FC236}">
                <a16:creationId xmlns:a16="http://schemas.microsoft.com/office/drawing/2014/main" id="{3B7E79BC-89CE-1F88-41A2-623E3F2512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58991" y="1386344"/>
            <a:ext cx="602799" cy="852148"/>
          </a:xfrm>
          <a:prstGeom prst="rect">
            <a:avLst/>
          </a:prstGeom>
        </p:spPr>
      </p:pic>
      <p:sp>
        <p:nvSpPr>
          <p:cNvPr id="195" name="Left-Right Arrow 194">
            <a:extLst>
              <a:ext uri="{FF2B5EF4-FFF2-40B4-BE49-F238E27FC236}">
                <a16:creationId xmlns:a16="http://schemas.microsoft.com/office/drawing/2014/main" id="{3961D6C2-E7FF-3E6A-F3F3-22299B5F8044}"/>
              </a:ext>
            </a:extLst>
          </p:cNvPr>
          <p:cNvSpPr/>
          <p:nvPr/>
        </p:nvSpPr>
        <p:spPr>
          <a:xfrm>
            <a:off x="8150240" y="1697945"/>
            <a:ext cx="228648" cy="14251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40ECE637-C0D6-5F89-7D3C-B319E2AC445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47341" y="1701978"/>
            <a:ext cx="1080864" cy="171782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F5C1767F-F5D5-92F0-25E7-3EDDD2972B9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47341" y="2206322"/>
            <a:ext cx="761083" cy="171782"/>
          </a:xfrm>
          <a:prstGeom prst="rect">
            <a:avLst/>
          </a:prstGeom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D456E2F-6836-736E-CEB4-5D44BE040FB8}"/>
              </a:ext>
            </a:extLst>
          </p:cNvPr>
          <p:cNvGrpSpPr/>
          <p:nvPr/>
        </p:nvGrpSpPr>
        <p:grpSpPr>
          <a:xfrm>
            <a:off x="8451770" y="1661506"/>
            <a:ext cx="221767" cy="244656"/>
            <a:chOff x="6266347" y="3957104"/>
            <a:chExt cx="219662" cy="171425"/>
          </a:xfrm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69E2DBD1-A853-2BC7-8A1C-E7D6EBAA6A3C}"/>
                </a:ext>
              </a:extLst>
            </p:cNvPr>
            <p:cNvSpPr/>
            <p:nvPr/>
          </p:nvSpPr>
          <p:spPr>
            <a:xfrm>
              <a:off x="6266347" y="3957104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076EA20C-23AE-077E-C360-B14ED25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19301" y="3996388"/>
              <a:ext cx="113754" cy="92856"/>
            </a:xfrm>
            <a:prstGeom prst="rect">
              <a:avLst/>
            </a:prstGeom>
          </p:spPr>
        </p:pic>
      </p:grp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DDAF6DAB-466D-2085-42B6-A00A4528C193}"/>
              </a:ext>
            </a:extLst>
          </p:cNvPr>
          <p:cNvCxnSpPr>
            <a:cxnSpLocks/>
            <a:stCxn id="208" idx="7"/>
            <a:endCxn id="75" idx="1"/>
          </p:cNvCxnSpPr>
          <p:nvPr/>
        </p:nvCxnSpPr>
        <p:spPr>
          <a:xfrm flipV="1">
            <a:off x="8641060" y="1252714"/>
            <a:ext cx="206281" cy="444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72B72F7-C519-AA88-1C4F-0F3EF002D619}"/>
              </a:ext>
            </a:extLst>
          </p:cNvPr>
          <p:cNvCxnSpPr>
            <a:cxnSpLocks/>
            <a:stCxn id="208" idx="6"/>
            <a:endCxn id="197" idx="1"/>
          </p:cNvCxnSpPr>
          <p:nvPr/>
        </p:nvCxnSpPr>
        <p:spPr>
          <a:xfrm>
            <a:off x="8673537" y="1783834"/>
            <a:ext cx="173804" cy="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42CE884-A63F-4619-CDC9-BB1FF29EE663}"/>
              </a:ext>
            </a:extLst>
          </p:cNvPr>
          <p:cNvCxnSpPr>
            <a:cxnSpLocks/>
            <a:stCxn id="208" idx="5"/>
            <a:endCxn id="201" idx="1"/>
          </p:cNvCxnSpPr>
          <p:nvPr/>
        </p:nvCxnSpPr>
        <p:spPr>
          <a:xfrm>
            <a:off x="8641059" y="1870333"/>
            <a:ext cx="206282" cy="42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ACC07F-4F9C-C9FB-660A-4C89BF4A08F5}"/>
              </a:ext>
            </a:extLst>
          </p:cNvPr>
          <p:cNvCxnSpPr>
            <a:cxnSpLocks/>
          </p:cNvCxnSpPr>
          <p:nvPr/>
        </p:nvCxnSpPr>
        <p:spPr>
          <a:xfrm>
            <a:off x="3865147" y="0"/>
            <a:ext cx="0" cy="354109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132EBBD0-DBFE-0E84-5680-283FA9DD15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77609" y="2373499"/>
            <a:ext cx="779959" cy="402559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70C3FA0A-11D3-E7D1-EF1F-B74255D0041B}"/>
              </a:ext>
            </a:extLst>
          </p:cNvPr>
          <p:cNvSpPr txBox="1"/>
          <p:nvPr/>
        </p:nvSpPr>
        <p:spPr>
          <a:xfrm>
            <a:off x="8728592" y="3213896"/>
            <a:ext cx="55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4341E-FAEC-4F09-C25A-8A883A648EF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63105" y="1661506"/>
            <a:ext cx="563172" cy="12886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E0E8BA2-E82F-48DB-7AFC-93FA43A872E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47341" y="1184333"/>
            <a:ext cx="597695" cy="13676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DC83ED3-332F-4430-D010-63B2171DF81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62633" y="1283522"/>
            <a:ext cx="580582" cy="13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04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A42F79FF-5933-5090-C399-A52238714EAB}"/>
              </a:ext>
            </a:extLst>
          </p:cNvPr>
          <p:cNvSpPr txBox="1"/>
          <p:nvPr/>
        </p:nvSpPr>
        <p:spPr>
          <a:xfrm>
            <a:off x="1347645" y="2362996"/>
            <a:ext cx="55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1C75AB4A-6F55-BE53-E340-EFC3813A9318}"/>
              </a:ext>
            </a:extLst>
          </p:cNvPr>
          <p:cNvSpPr txBox="1"/>
          <p:nvPr/>
        </p:nvSpPr>
        <p:spPr>
          <a:xfrm>
            <a:off x="4952556" y="2362996"/>
            <a:ext cx="55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1ADB5281-90BA-5606-A928-89C47FD6BC45}"/>
              </a:ext>
            </a:extLst>
          </p:cNvPr>
          <p:cNvSpPr txBox="1"/>
          <p:nvPr/>
        </p:nvSpPr>
        <p:spPr>
          <a:xfrm>
            <a:off x="9124317" y="2362996"/>
            <a:ext cx="559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6229AC-3086-5A4C-FD5F-BDDFB44F473C}"/>
              </a:ext>
            </a:extLst>
          </p:cNvPr>
          <p:cNvGrpSpPr/>
          <p:nvPr/>
        </p:nvGrpSpPr>
        <p:grpSpPr>
          <a:xfrm>
            <a:off x="396957" y="147535"/>
            <a:ext cx="2329890" cy="2154844"/>
            <a:chOff x="877547" y="323162"/>
            <a:chExt cx="2329890" cy="215484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0E8B9D0-ED14-C2AA-13ED-901813190920}"/>
                </a:ext>
              </a:extLst>
            </p:cNvPr>
            <p:cNvSpPr/>
            <p:nvPr/>
          </p:nvSpPr>
          <p:spPr>
            <a:xfrm>
              <a:off x="1494159" y="323162"/>
              <a:ext cx="1071226" cy="37297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Expert1</a:t>
              </a:r>
            </a:p>
          </p:txBody>
        </p:sp>
        <p:sp>
          <p:nvSpPr>
            <p:cNvPr id="51" name="Left-Right Arrow 50">
              <a:extLst>
                <a:ext uri="{FF2B5EF4-FFF2-40B4-BE49-F238E27FC236}">
                  <a16:creationId xmlns:a16="http://schemas.microsoft.com/office/drawing/2014/main" id="{7E7EF916-8171-F4F0-98AB-1E4738044EE3}"/>
                </a:ext>
              </a:extLst>
            </p:cNvPr>
            <p:cNvSpPr/>
            <p:nvPr/>
          </p:nvSpPr>
          <p:spPr>
            <a:xfrm>
              <a:off x="1861607" y="1760730"/>
              <a:ext cx="301974" cy="139522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02366BA4-E3D2-B7EA-C14D-E18499D19010}"/>
                </a:ext>
              </a:extLst>
            </p:cNvPr>
            <p:cNvSpPr/>
            <p:nvPr/>
          </p:nvSpPr>
          <p:spPr>
            <a:xfrm rot="16200000">
              <a:off x="1846423" y="-256876"/>
              <a:ext cx="392137" cy="2329890"/>
            </a:xfrm>
            <a:prstGeom prst="righ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9DC2D0-490A-C2EF-3D95-6F550AAF4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6971" y="1741913"/>
              <a:ext cx="899082" cy="162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8987B6-D192-93C8-1667-BF6CB17D0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867" y="973379"/>
              <a:ext cx="757890" cy="7578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D29512-5AB3-E7FD-1166-1FA2E291A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4163" y="1720116"/>
              <a:ext cx="757890" cy="75789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D5A7DC-373F-3E8D-557A-AB4AD97FA2B7}"/>
              </a:ext>
            </a:extLst>
          </p:cNvPr>
          <p:cNvGrpSpPr/>
          <p:nvPr/>
        </p:nvGrpSpPr>
        <p:grpSpPr>
          <a:xfrm>
            <a:off x="3170381" y="147535"/>
            <a:ext cx="3564349" cy="2277127"/>
            <a:chOff x="4213841" y="76205"/>
            <a:chExt cx="3564349" cy="2277127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E581D1D0-1B7E-14E4-BCFB-92B4D8B7C3A7}"/>
                </a:ext>
              </a:extLst>
            </p:cNvPr>
            <p:cNvSpPr/>
            <p:nvPr/>
          </p:nvSpPr>
          <p:spPr>
            <a:xfrm>
              <a:off x="5608461" y="76205"/>
              <a:ext cx="811267" cy="37800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Expert2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4" name="Right Brace 153">
              <a:extLst>
                <a:ext uri="{FF2B5EF4-FFF2-40B4-BE49-F238E27FC236}">
                  <a16:creationId xmlns:a16="http://schemas.microsoft.com/office/drawing/2014/main" id="{581D3314-2988-432B-2CF0-8CDA2AF22BAA}"/>
                </a:ext>
              </a:extLst>
            </p:cNvPr>
            <p:cNvSpPr/>
            <p:nvPr/>
          </p:nvSpPr>
          <p:spPr>
            <a:xfrm rot="16200000">
              <a:off x="5775673" y="-1100238"/>
              <a:ext cx="440686" cy="3564349"/>
            </a:xfrm>
            <a:prstGeom prst="righ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eft-Right Arrow 63">
              <a:extLst>
                <a:ext uri="{FF2B5EF4-FFF2-40B4-BE49-F238E27FC236}">
                  <a16:creationId xmlns:a16="http://schemas.microsoft.com/office/drawing/2014/main" id="{78CC5700-B795-1BF2-FCF5-E16825B018D2}"/>
                </a:ext>
              </a:extLst>
            </p:cNvPr>
            <p:cNvSpPr/>
            <p:nvPr/>
          </p:nvSpPr>
          <p:spPr>
            <a:xfrm>
              <a:off x="5188869" y="1660689"/>
              <a:ext cx="268699" cy="141404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D65D1-5EFE-5404-995A-1F8F2744D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3798" y="1655072"/>
              <a:ext cx="2063549" cy="1681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E758EF5-EC7C-275A-45D0-75DC442EB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14469" y="857315"/>
              <a:ext cx="757890" cy="75789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9D0A20-864C-0B27-CF7B-88156E46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20132" y="1601437"/>
              <a:ext cx="751895" cy="75189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5BDF60-2BEE-9C23-230A-0B9FD7E3F6C2}"/>
              </a:ext>
            </a:extLst>
          </p:cNvPr>
          <p:cNvGrpSpPr/>
          <p:nvPr/>
        </p:nvGrpSpPr>
        <p:grpSpPr>
          <a:xfrm>
            <a:off x="6889613" y="147535"/>
            <a:ext cx="4867654" cy="2239954"/>
            <a:chOff x="6964373" y="122275"/>
            <a:chExt cx="4867654" cy="2239954"/>
          </a:xfrm>
        </p:grpSpPr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F1FA4782-C3F1-C4E1-259A-10FF46E3C793}"/>
                </a:ext>
              </a:extLst>
            </p:cNvPr>
            <p:cNvSpPr/>
            <p:nvPr/>
          </p:nvSpPr>
          <p:spPr>
            <a:xfrm>
              <a:off x="8925392" y="122275"/>
              <a:ext cx="811267" cy="37800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Expert3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3" name="Right Brace 122">
              <a:extLst>
                <a:ext uri="{FF2B5EF4-FFF2-40B4-BE49-F238E27FC236}">
                  <a16:creationId xmlns:a16="http://schemas.microsoft.com/office/drawing/2014/main" id="{1B10F568-6DAC-1217-19D6-D2E1C3EA75DD}"/>
                </a:ext>
              </a:extLst>
            </p:cNvPr>
            <p:cNvSpPr/>
            <p:nvPr/>
          </p:nvSpPr>
          <p:spPr>
            <a:xfrm rot="16200000">
              <a:off x="9098401" y="-1636640"/>
              <a:ext cx="465250" cy="4733305"/>
            </a:xfrm>
            <a:prstGeom prst="righ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Left-Right Arrow 123">
              <a:extLst>
                <a:ext uri="{FF2B5EF4-FFF2-40B4-BE49-F238E27FC236}">
                  <a16:creationId xmlns:a16="http://schemas.microsoft.com/office/drawing/2014/main" id="{9A93D706-33A7-608E-1746-6867C49CCFE6}"/>
                </a:ext>
              </a:extLst>
            </p:cNvPr>
            <p:cNvSpPr/>
            <p:nvPr/>
          </p:nvSpPr>
          <p:spPr>
            <a:xfrm>
              <a:off x="7858523" y="1545735"/>
              <a:ext cx="268699" cy="141404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06F6FCE-F834-26D5-68D7-BB5A33E4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78709" y="870961"/>
              <a:ext cx="751895" cy="75189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E6C3DF7-3770-6FA3-45C6-0CAD0A45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92668" y="1610334"/>
              <a:ext cx="751895" cy="751895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12B40058-8314-72E0-53E1-66ECD8F9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90625" y="1546575"/>
              <a:ext cx="563172" cy="128861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0BFDD8-0616-C535-CA61-07422586A6F1}"/>
                </a:ext>
              </a:extLst>
            </p:cNvPr>
            <p:cNvGrpSpPr/>
            <p:nvPr/>
          </p:nvGrpSpPr>
          <p:grpSpPr>
            <a:xfrm>
              <a:off x="10469220" y="960288"/>
              <a:ext cx="1362807" cy="1183680"/>
              <a:chOff x="9715894" y="918226"/>
              <a:chExt cx="1362807" cy="118368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4A9F9DE-986F-98ED-10E9-DA18F7E34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16722" y="918226"/>
                <a:ext cx="431800" cy="122722"/>
              </a:xfrm>
              <a:prstGeom prst="rect">
                <a:avLst/>
              </a:prstGeom>
            </p:spPr>
          </p:pic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0123E4C-C172-9A84-C8CE-C2061B0F199C}"/>
                  </a:ext>
                </a:extLst>
              </p:cNvPr>
              <p:cNvGrpSpPr/>
              <p:nvPr/>
            </p:nvGrpSpPr>
            <p:grpSpPr>
              <a:xfrm>
                <a:off x="9715894" y="1295688"/>
                <a:ext cx="287977" cy="254785"/>
                <a:chOff x="6266347" y="3957104"/>
                <a:chExt cx="219662" cy="171425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2D34B779-A7AB-3433-54FE-25A3C780B246}"/>
                    </a:ext>
                  </a:extLst>
                </p:cNvPr>
                <p:cNvSpPr/>
                <p:nvPr/>
              </p:nvSpPr>
              <p:spPr>
                <a:xfrm>
                  <a:off x="6266347" y="3957104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CC08EC33-5296-5456-7C5A-BEF7BFAC6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19301" y="3996388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81F55512-CC0D-3589-3040-0BCE23FF33AD}"/>
                  </a:ext>
                </a:extLst>
              </p:cNvPr>
              <p:cNvCxnSpPr>
                <a:cxnSpLocks/>
                <a:stCxn id="130" idx="7"/>
                <a:endCxn id="24" idx="1"/>
              </p:cNvCxnSpPr>
              <p:nvPr/>
            </p:nvCxnSpPr>
            <p:spPr>
              <a:xfrm flipV="1">
                <a:off x="9961698" y="979587"/>
                <a:ext cx="455024" cy="3534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19F9CC0A-9285-6F4C-DA0E-2576328BE594}"/>
                  </a:ext>
                </a:extLst>
              </p:cNvPr>
              <p:cNvCxnSpPr>
                <a:cxnSpLocks/>
                <a:stCxn id="130" idx="5"/>
                <a:endCxn id="34" idx="1"/>
              </p:cNvCxnSpPr>
              <p:nvPr/>
            </p:nvCxnSpPr>
            <p:spPr>
              <a:xfrm>
                <a:off x="9961698" y="1513161"/>
                <a:ext cx="440305" cy="3184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C56B0A93-E320-0384-3B69-2E081D076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02003" y="1561348"/>
                <a:ext cx="676698" cy="540558"/>
              </a:xfrm>
              <a:prstGeom prst="rect">
                <a:avLst/>
              </a:prstGeom>
            </p:spPr>
          </p:pic>
        </p:grpSp>
        <p:sp>
          <p:nvSpPr>
            <p:cNvPr id="144" name="Left-Right Arrow 143">
              <a:extLst>
                <a:ext uri="{FF2B5EF4-FFF2-40B4-BE49-F238E27FC236}">
                  <a16:creationId xmlns:a16="http://schemas.microsoft.com/office/drawing/2014/main" id="{DCF682BA-E4E6-857B-D966-D62DEC7DF022}"/>
                </a:ext>
              </a:extLst>
            </p:cNvPr>
            <p:cNvSpPr/>
            <p:nvPr/>
          </p:nvSpPr>
          <p:spPr>
            <a:xfrm>
              <a:off x="10112375" y="1406806"/>
              <a:ext cx="296913" cy="14841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F696DDF-6AC4-55F0-9B8F-248DA4FA2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34408" y="1142702"/>
              <a:ext cx="825041" cy="825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707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DB4A4D4-4A8C-B1DB-43EF-F5CD62CF1DEF}"/>
              </a:ext>
            </a:extLst>
          </p:cNvPr>
          <p:cNvGrpSpPr/>
          <p:nvPr/>
        </p:nvGrpSpPr>
        <p:grpSpPr>
          <a:xfrm>
            <a:off x="92597" y="60860"/>
            <a:ext cx="12037429" cy="852815"/>
            <a:chOff x="1360406" y="3752245"/>
            <a:chExt cx="12037429" cy="85281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56DCC47-8A9D-A062-8115-EF66BA808CC7}"/>
                </a:ext>
              </a:extLst>
            </p:cNvPr>
            <p:cNvSpPr/>
            <p:nvPr/>
          </p:nvSpPr>
          <p:spPr>
            <a:xfrm>
              <a:off x="6742361" y="3752245"/>
              <a:ext cx="1053270" cy="3967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Expert4</a:t>
              </a:r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D83CF08E-1408-F786-D812-7ED05CD180B4}"/>
                </a:ext>
              </a:extLst>
            </p:cNvPr>
            <p:cNvSpPr/>
            <p:nvPr/>
          </p:nvSpPr>
          <p:spPr>
            <a:xfrm rot="16200000">
              <a:off x="7167198" y="-1625577"/>
              <a:ext cx="423845" cy="12037429"/>
            </a:xfrm>
            <a:prstGeom prst="rightBrace">
              <a:avLst>
                <a:gd name="adj1" fmla="val 8333"/>
                <a:gd name="adj2" fmla="val 48839"/>
              </a:avLst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7B831CB-CF8C-CF31-7B36-20361045110B}"/>
              </a:ext>
            </a:extLst>
          </p:cNvPr>
          <p:cNvSpPr txBox="1"/>
          <p:nvPr/>
        </p:nvSpPr>
        <p:spPr>
          <a:xfrm flipH="1">
            <a:off x="5867355" y="6452332"/>
            <a:ext cx="416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(d)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78EDF8DE-7666-D346-13BB-EBAB34417BEE}"/>
              </a:ext>
            </a:extLst>
          </p:cNvPr>
          <p:cNvGrpSpPr/>
          <p:nvPr/>
        </p:nvGrpSpPr>
        <p:grpSpPr>
          <a:xfrm>
            <a:off x="148634" y="1027239"/>
            <a:ext cx="2090541" cy="1502001"/>
            <a:chOff x="201326" y="871253"/>
            <a:chExt cx="2090541" cy="1502001"/>
          </a:xfrm>
        </p:grpSpPr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A68B987C-91D6-F956-658F-DAD118F4993E}"/>
                </a:ext>
              </a:extLst>
            </p:cNvPr>
            <p:cNvSpPr/>
            <p:nvPr/>
          </p:nvSpPr>
          <p:spPr>
            <a:xfrm>
              <a:off x="956109" y="1566071"/>
              <a:ext cx="296913" cy="14841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B37A475-8B7E-EFAF-5775-C20E1D45F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339" y="1550710"/>
              <a:ext cx="990528" cy="179138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C97E3C90-DF58-9BAF-90E9-238C6D55F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512" y="871253"/>
              <a:ext cx="758952" cy="75895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F59EE49C-DE30-EDCC-2AF2-7B09A1455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326" y="1614302"/>
              <a:ext cx="758952" cy="758952"/>
            </a:xfrm>
            <a:prstGeom prst="rect">
              <a:avLst/>
            </a:prstGeom>
          </p:spPr>
        </p:pic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16846181-AC9D-1D24-C103-FD7C8E1151BA}"/>
              </a:ext>
            </a:extLst>
          </p:cNvPr>
          <p:cNvGrpSpPr/>
          <p:nvPr/>
        </p:nvGrpSpPr>
        <p:grpSpPr>
          <a:xfrm>
            <a:off x="4148654" y="952282"/>
            <a:ext cx="2649640" cy="1469119"/>
            <a:chOff x="2367267" y="698015"/>
            <a:chExt cx="2649640" cy="14691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D836A5-98EB-95F8-0175-CB4B64A5F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4383" y="1009753"/>
              <a:ext cx="563172" cy="12886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F829BA-5BF3-8C1A-8D9D-97E07B3CB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3637" y="1630532"/>
              <a:ext cx="1053270" cy="16892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A9C070-C0C6-DD35-83BD-5F2405C43E6C}"/>
                </a:ext>
              </a:extLst>
            </p:cNvPr>
            <p:cNvGrpSpPr/>
            <p:nvPr/>
          </p:nvGrpSpPr>
          <p:grpSpPr>
            <a:xfrm>
              <a:off x="3474610" y="1270410"/>
              <a:ext cx="287977" cy="254785"/>
              <a:chOff x="6266347" y="3957104"/>
              <a:chExt cx="219662" cy="171425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E8DBB54-5A56-10BE-09DF-FE07BF18EC03}"/>
                  </a:ext>
                </a:extLst>
              </p:cNvPr>
              <p:cNvSpPr/>
              <p:nvPr/>
            </p:nvSpPr>
            <p:spPr>
              <a:xfrm>
                <a:off x="6266347" y="3957104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C3812DFD-3838-574F-ACCF-736C1A33AB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9301" y="3996388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7D1B4EC-A145-4D4C-113B-9CBAC7A1353D}"/>
                </a:ext>
              </a:extLst>
            </p:cNvPr>
            <p:cNvCxnSpPr>
              <a:cxnSpLocks/>
              <a:stCxn id="65" idx="5"/>
              <a:endCxn id="15" idx="1"/>
            </p:cNvCxnSpPr>
            <p:nvPr/>
          </p:nvCxnSpPr>
          <p:spPr>
            <a:xfrm>
              <a:off x="3720414" y="1487883"/>
              <a:ext cx="243223" cy="2271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A1A9A81-8065-E2DF-16A5-DDB62076B54F}"/>
                </a:ext>
              </a:extLst>
            </p:cNvPr>
            <p:cNvCxnSpPr>
              <a:cxnSpLocks/>
              <a:stCxn id="65" idx="7"/>
              <a:endCxn id="14" idx="1"/>
            </p:cNvCxnSpPr>
            <p:nvPr/>
          </p:nvCxnSpPr>
          <p:spPr>
            <a:xfrm flipV="1">
              <a:off x="3720414" y="1074184"/>
              <a:ext cx="193969" cy="23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8" name="Left-Right Arrow 217">
              <a:extLst>
                <a:ext uri="{FF2B5EF4-FFF2-40B4-BE49-F238E27FC236}">
                  <a16:creationId xmlns:a16="http://schemas.microsoft.com/office/drawing/2014/main" id="{824782B7-2022-DF31-E535-0048CA6107FB}"/>
                </a:ext>
              </a:extLst>
            </p:cNvPr>
            <p:cNvSpPr/>
            <p:nvPr/>
          </p:nvSpPr>
          <p:spPr>
            <a:xfrm>
              <a:off x="3130178" y="1351100"/>
              <a:ext cx="296913" cy="14841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650967FE-1C95-C500-B177-62621FB32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4446" y="1425309"/>
              <a:ext cx="741825" cy="741825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BC88DC47-4BFA-6E13-477E-4FACE7F05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67267" y="698015"/>
              <a:ext cx="741825" cy="741825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FC3F97F-48EE-97F6-F7FD-6CDFC3230F2E}"/>
              </a:ext>
            </a:extLst>
          </p:cNvPr>
          <p:cNvGrpSpPr/>
          <p:nvPr/>
        </p:nvGrpSpPr>
        <p:grpSpPr>
          <a:xfrm>
            <a:off x="152956" y="2796240"/>
            <a:ext cx="3901820" cy="1554650"/>
            <a:chOff x="5105772" y="690709"/>
            <a:chExt cx="3901820" cy="155465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EE75C24-DE66-1613-70B3-E911144A8C78}"/>
                </a:ext>
              </a:extLst>
            </p:cNvPr>
            <p:cNvGrpSpPr/>
            <p:nvPr/>
          </p:nvGrpSpPr>
          <p:grpSpPr>
            <a:xfrm>
              <a:off x="6295271" y="960024"/>
              <a:ext cx="2712321" cy="849494"/>
              <a:chOff x="7380394" y="969963"/>
              <a:chExt cx="2712321" cy="84949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1B16F2C-35E7-8F51-151B-CC266EB1617F}"/>
                  </a:ext>
                </a:extLst>
              </p:cNvPr>
              <p:cNvGrpSpPr/>
              <p:nvPr/>
            </p:nvGrpSpPr>
            <p:grpSpPr>
              <a:xfrm>
                <a:off x="7380394" y="1298074"/>
                <a:ext cx="287977" cy="254785"/>
                <a:chOff x="6266347" y="3957104"/>
                <a:chExt cx="219662" cy="171425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447C0F2-416C-7B22-EF58-2E927750A153}"/>
                    </a:ext>
                  </a:extLst>
                </p:cNvPr>
                <p:cNvSpPr/>
                <p:nvPr/>
              </p:nvSpPr>
              <p:spPr>
                <a:xfrm>
                  <a:off x="6266347" y="3957104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A882F0A0-F201-CC63-FA6D-BB5503D3D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9301" y="3996388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083FA7F-82D6-A342-2233-307D8A621F2E}"/>
                  </a:ext>
                </a:extLst>
              </p:cNvPr>
              <p:cNvCxnSpPr>
                <a:cxnSpLocks/>
                <a:stCxn id="8" idx="7"/>
                <a:endCxn id="16" idx="1"/>
              </p:cNvCxnSpPr>
              <p:nvPr/>
            </p:nvCxnSpPr>
            <p:spPr>
              <a:xfrm flipV="1">
                <a:off x="7626198" y="1034394"/>
                <a:ext cx="324611" cy="3009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BBDFDF9-4403-383A-84B4-01983FD649CA}"/>
                  </a:ext>
                </a:extLst>
              </p:cNvPr>
              <p:cNvCxnSpPr>
                <a:cxnSpLocks/>
                <a:stCxn id="8" idx="6"/>
                <a:endCxn id="17" idx="1"/>
              </p:cNvCxnSpPr>
              <p:nvPr/>
            </p:nvCxnSpPr>
            <p:spPr>
              <a:xfrm flipV="1">
                <a:off x="7668371" y="1410135"/>
                <a:ext cx="282438" cy="153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5E4750F-912D-6EC0-FB20-A1532E6FA29F}"/>
                  </a:ext>
                </a:extLst>
              </p:cNvPr>
              <p:cNvCxnSpPr>
                <a:cxnSpLocks/>
                <a:stCxn id="8" idx="5"/>
                <a:endCxn id="44" idx="1"/>
              </p:cNvCxnSpPr>
              <p:nvPr/>
            </p:nvCxnSpPr>
            <p:spPr>
              <a:xfrm>
                <a:off x="7626198" y="1515547"/>
                <a:ext cx="281332" cy="2194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CCAE72-9F9B-1BB0-0317-9DDA63D08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0809" y="969963"/>
                <a:ext cx="563172" cy="12886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9CAFDB3-6352-E60D-B175-EDB148D49D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0809" y="1325675"/>
                <a:ext cx="1053270" cy="16892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796BDD2-6264-5545-E9A8-AB384F7BA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07530" y="1650579"/>
                <a:ext cx="2185185" cy="168878"/>
              </a:xfrm>
              <a:prstGeom prst="rect">
                <a:avLst/>
              </a:prstGeom>
            </p:spPr>
          </p:pic>
        </p:grpSp>
        <p:sp>
          <p:nvSpPr>
            <p:cNvPr id="219" name="Left-Right Arrow 218">
              <a:extLst>
                <a:ext uri="{FF2B5EF4-FFF2-40B4-BE49-F238E27FC236}">
                  <a16:creationId xmlns:a16="http://schemas.microsoft.com/office/drawing/2014/main" id="{03D4B5DD-C8C3-230B-EE87-F824F784B62B}"/>
                </a:ext>
              </a:extLst>
            </p:cNvPr>
            <p:cNvSpPr/>
            <p:nvPr/>
          </p:nvSpPr>
          <p:spPr>
            <a:xfrm>
              <a:off x="5939891" y="1371253"/>
              <a:ext cx="296913" cy="14841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69C0A43D-7710-FCEC-7DCC-2A64474F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19952" y="1460078"/>
              <a:ext cx="785281" cy="785281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7CB383A1-3E3D-DA65-D08B-32BB3560D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05772" y="690709"/>
              <a:ext cx="785281" cy="785281"/>
            </a:xfrm>
            <a:prstGeom prst="rect">
              <a:avLst/>
            </a:prstGeom>
          </p:spPr>
        </p:pic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4E906F1B-776A-4660-AE50-0ADFFFD2E100}"/>
              </a:ext>
            </a:extLst>
          </p:cNvPr>
          <p:cNvGrpSpPr/>
          <p:nvPr/>
        </p:nvGrpSpPr>
        <p:grpSpPr>
          <a:xfrm>
            <a:off x="7809600" y="804898"/>
            <a:ext cx="4289803" cy="1812213"/>
            <a:chOff x="7268232" y="783852"/>
            <a:chExt cx="4289803" cy="1812213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ED28AF66-0828-DA0E-D6E7-660C7E5FEE24}"/>
                </a:ext>
              </a:extLst>
            </p:cNvPr>
            <p:cNvGrpSpPr/>
            <p:nvPr/>
          </p:nvGrpSpPr>
          <p:grpSpPr>
            <a:xfrm>
              <a:off x="8485964" y="783852"/>
              <a:ext cx="3072071" cy="1812213"/>
              <a:chOff x="-17043" y="2773218"/>
              <a:chExt cx="3072071" cy="1812213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F6C25DE2-9411-15BB-8EC7-201747F0C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7091" y="2773218"/>
                <a:ext cx="563172" cy="128861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4A9DD0E-FC87-7F5F-6CF5-C6B6A36D0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091" y="3014608"/>
                <a:ext cx="1053270" cy="16892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DF46E00-16E1-0B7D-6468-C8E43BDDD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091" y="3587724"/>
                <a:ext cx="1517593" cy="170291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AADE889-B278-56D3-D057-7E6DD8408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7091" y="3870544"/>
                <a:ext cx="2222376" cy="170952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1A0F120-52F1-7DF4-2BE2-D6D691B19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7091" y="4154025"/>
                <a:ext cx="1255996" cy="153611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B506108-542B-FBAB-A8FC-106D7DAA9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7091" y="4420165"/>
                <a:ext cx="1040201" cy="165266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7B52946-E738-753B-B336-696BB7D8A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7091" y="3296057"/>
                <a:ext cx="2317937" cy="179138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8A5EACE-72E0-63BF-F9BF-58F8DD00291D}"/>
                  </a:ext>
                </a:extLst>
              </p:cNvPr>
              <p:cNvGrpSpPr/>
              <p:nvPr/>
            </p:nvGrpSpPr>
            <p:grpSpPr>
              <a:xfrm>
                <a:off x="-17043" y="3519720"/>
                <a:ext cx="287977" cy="254785"/>
                <a:chOff x="6266347" y="3957104"/>
                <a:chExt cx="219662" cy="17142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D857276-67A2-971F-3455-6CA203A77988}"/>
                    </a:ext>
                  </a:extLst>
                </p:cNvPr>
                <p:cNvSpPr/>
                <p:nvPr/>
              </p:nvSpPr>
              <p:spPr>
                <a:xfrm>
                  <a:off x="6266347" y="3957104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EF2F5048-FCAC-40ED-8538-99F8E558F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9301" y="3996388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1C8D05AE-2643-4255-F28C-E553A79E61DA}"/>
                  </a:ext>
                </a:extLst>
              </p:cNvPr>
              <p:cNvCxnSpPr>
                <a:cxnSpLocks/>
                <a:stCxn id="53" idx="7"/>
                <a:endCxn id="33" idx="1"/>
              </p:cNvCxnSpPr>
              <p:nvPr/>
            </p:nvCxnSpPr>
            <p:spPr>
              <a:xfrm flipV="1">
                <a:off x="228761" y="2837649"/>
                <a:ext cx="508330" cy="7193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2BBAA8DD-8764-33DA-764D-13428351C0BF}"/>
                  </a:ext>
                </a:extLst>
              </p:cNvPr>
              <p:cNvCxnSpPr>
                <a:cxnSpLocks/>
                <a:stCxn id="53" idx="6"/>
                <a:endCxn id="34" idx="1"/>
              </p:cNvCxnSpPr>
              <p:nvPr/>
            </p:nvCxnSpPr>
            <p:spPr>
              <a:xfrm flipV="1">
                <a:off x="270934" y="3099068"/>
                <a:ext cx="466157" cy="5480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C76C5D48-E652-4D0D-DF97-773384FC0D15}"/>
                  </a:ext>
                </a:extLst>
              </p:cNvPr>
              <p:cNvCxnSpPr>
                <a:cxnSpLocks/>
                <a:stCxn id="53" idx="6"/>
                <a:endCxn id="46" idx="1"/>
              </p:cNvCxnSpPr>
              <p:nvPr/>
            </p:nvCxnSpPr>
            <p:spPr>
              <a:xfrm flipV="1">
                <a:off x="270934" y="3385626"/>
                <a:ext cx="466157" cy="261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2F7C5CFF-0297-EBD8-591E-C9347BB8339F}"/>
                  </a:ext>
                </a:extLst>
              </p:cNvPr>
              <p:cNvCxnSpPr>
                <a:cxnSpLocks/>
                <a:stCxn id="53" idx="6"/>
                <a:endCxn id="35" idx="1"/>
              </p:cNvCxnSpPr>
              <p:nvPr/>
            </p:nvCxnSpPr>
            <p:spPr>
              <a:xfrm>
                <a:off x="270934" y="3647113"/>
                <a:ext cx="466157" cy="257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313E32B0-8E7B-482D-021F-F4E968E521AA}"/>
                  </a:ext>
                </a:extLst>
              </p:cNvPr>
              <p:cNvCxnSpPr>
                <a:cxnSpLocks/>
                <a:stCxn id="53" idx="5"/>
                <a:endCxn id="36" idx="1"/>
              </p:cNvCxnSpPr>
              <p:nvPr/>
            </p:nvCxnSpPr>
            <p:spPr>
              <a:xfrm>
                <a:off x="228761" y="3737193"/>
                <a:ext cx="508330" cy="2188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85708A04-6CA8-F32D-E2B5-E317BA470779}"/>
                  </a:ext>
                </a:extLst>
              </p:cNvPr>
              <p:cNvCxnSpPr>
                <a:cxnSpLocks/>
                <a:stCxn id="53" idx="5"/>
                <a:endCxn id="37" idx="1"/>
              </p:cNvCxnSpPr>
              <p:nvPr/>
            </p:nvCxnSpPr>
            <p:spPr>
              <a:xfrm>
                <a:off x="228761" y="3737193"/>
                <a:ext cx="508330" cy="493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205">
                <a:extLst>
                  <a:ext uri="{FF2B5EF4-FFF2-40B4-BE49-F238E27FC236}">
                    <a16:creationId xmlns:a16="http://schemas.microsoft.com/office/drawing/2014/main" id="{2B20DA78-8EC3-05C7-DCE6-DEF250C94B5F}"/>
                  </a:ext>
                </a:extLst>
              </p:cNvPr>
              <p:cNvCxnSpPr>
                <a:cxnSpLocks/>
                <a:stCxn id="53" idx="5"/>
                <a:endCxn id="38" idx="1"/>
              </p:cNvCxnSpPr>
              <p:nvPr/>
            </p:nvCxnSpPr>
            <p:spPr>
              <a:xfrm>
                <a:off x="228761" y="3737193"/>
                <a:ext cx="508330" cy="7656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0" name="Left-Right Arrow 239">
              <a:extLst>
                <a:ext uri="{FF2B5EF4-FFF2-40B4-BE49-F238E27FC236}">
                  <a16:creationId xmlns:a16="http://schemas.microsoft.com/office/drawing/2014/main" id="{91BAFE82-D45C-AF0B-7E8A-F33EACE866AC}"/>
                </a:ext>
              </a:extLst>
            </p:cNvPr>
            <p:cNvSpPr/>
            <p:nvPr/>
          </p:nvSpPr>
          <p:spPr>
            <a:xfrm>
              <a:off x="8059778" y="1620232"/>
              <a:ext cx="296913" cy="14841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76454FE8-D539-73FE-B0C7-E8757020E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68232" y="1317232"/>
              <a:ext cx="741826" cy="741826"/>
            </a:xfrm>
            <a:prstGeom prst="rect">
              <a:avLst/>
            </a:prstGeom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6545A28-A5B8-DFF8-494E-6E62B55F2A93}"/>
              </a:ext>
            </a:extLst>
          </p:cNvPr>
          <p:cNvGrpSpPr/>
          <p:nvPr/>
        </p:nvGrpSpPr>
        <p:grpSpPr>
          <a:xfrm>
            <a:off x="5338659" y="3113934"/>
            <a:ext cx="2428858" cy="959792"/>
            <a:chOff x="5338659" y="3113934"/>
            <a:chExt cx="2428858" cy="9597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04F4EF4-D097-5515-84E0-55B680104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3184" y="3113934"/>
              <a:ext cx="465790" cy="11276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BF3CAB-19BC-0597-C324-3046790A3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3404" y="3424749"/>
              <a:ext cx="871142" cy="14781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F42ABA-EEC7-B5E7-1F8A-B5BD0A562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7355" y="3924709"/>
              <a:ext cx="1255175" cy="14901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79CD0E7-34E3-43DB-D4FE-A8457761B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50391" y="3643959"/>
              <a:ext cx="1917126" cy="156759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36914EF-B4BB-5A9C-79A8-A72825AEA3BF}"/>
                </a:ext>
              </a:extLst>
            </p:cNvPr>
            <p:cNvGrpSpPr/>
            <p:nvPr/>
          </p:nvGrpSpPr>
          <p:grpSpPr>
            <a:xfrm>
              <a:off x="5338659" y="3395017"/>
              <a:ext cx="238181" cy="222956"/>
              <a:chOff x="6266347" y="3957104"/>
              <a:chExt cx="219662" cy="171425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4DBDAE9-67C1-7639-591D-3D172FACB472}"/>
                  </a:ext>
                </a:extLst>
              </p:cNvPr>
              <p:cNvSpPr/>
              <p:nvPr/>
            </p:nvSpPr>
            <p:spPr>
              <a:xfrm>
                <a:off x="6266347" y="3957104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8CD78712-CD6D-B29F-D6B4-0AEAC5020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9301" y="3996388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5FEE19B-CB70-4AE0-C6EB-79432B1766C7}"/>
                </a:ext>
              </a:extLst>
            </p:cNvPr>
            <p:cNvCxnSpPr>
              <a:cxnSpLocks/>
              <a:stCxn id="62" idx="7"/>
              <a:endCxn id="18" idx="1"/>
            </p:cNvCxnSpPr>
            <p:nvPr/>
          </p:nvCxnSpPr>
          <p:spPr>
            <a:xfrm flipV="1">
              <a:off x="5541959" y="3170316"/>
              <a:ext cx="231225" cy="2573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D4F3165-E140-3EFD-6A8B-FC15007DC0DA}"/>
                </a:ext>
              </a:extLst>
            </p:cNvPr>
            <p:cNvCxnSpPr>
              <a:cxnSpLocks/>
              <a:stCxn id="62" idx="6"/>
              <a:endCxn id="19" idx="1"/>
            </p:cNvCxnSpPr>
            <p:nvPr/>
          </p:nvCxnSpPr>
          <p:spPr>
            <a:xfrm flipV="1">
              <a:off x="5576840" y="3498658"/>
              <a:ext cx="226564" cy="7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60411A4-A4D5-3AF7-C919-4CE94BB772F6}"/>
                </a:ext>
              </a:extLst>
            </p:cNvPr>
            <p:cNvCxnSpPr>
              <a:cxnSpLocks/>
              <a:stCxn id="62" idx="5"/>
              <a:endCxn id="45" idx="1"/>
            </p:cNvCxnSpPr>
            <p:nvPr/>
          </p:nvCxnSpPr>
          <p:spPr>
            <a:xfrm>
              <a:off x="5541959" y="3585322"/>
              <a:ext cx="308432" cy="1370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2D50064-02F3-F254-E0B9-F7DA8C048BE3}"/>
                </a:ext>
              </a:extLst>
            </p:cNvPr>
            <p:cNvCxnSpPr>
              <a:cxnSpLocks/>
              <a:stCxn id="62" idx="4"/>
              <a:endCxn id="20" idx="1"/>
            </p:cNvCxnSpPr>
            <p:nvPr/>
          </p:nvCxnSpPr>
          <p:spPr>
            <a:xfrm>
              <a:off x="5457750" y="3617972"/>
              <a:ext cx="409605" cy="381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0" name="Left-Right Arrow 219">
            <a:extLst>
              <a:ext uri="{FF2B5EF4-FFF2-40B4-BE49-F238E27FC236}">
                <a16:creationId xmlns:a16="http://schemas.microsoft.com/office/drawing/2014/main" id="{C652069A-19B0-2782-9069-4C9C86F3F220}"/>
              </a:ext>
            </a:extLst>
          </p:cNvPr>
          <p:cNvSpPr/>
          <p:nvPr/>
        </p:nvSpPr>
        <p:spPr>
          <a:xfrm>
            <a:off x="4979663" y="3479963"/>
            <a:ext cx="296913" cy="14841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6C5473F1-99F9-A72D-C55E-102C285143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70962" y="3127745"/>
            <a:ext cx="741825" cy="741825"/>
          </a:xfrm>
          <a:prstGeom prst="rect">
            <a:avLst/>
          </a:prstGeom>
        </p:spPr>
      </p:pic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57D3941-85AF-2CC3-DFC4-161DEAE56A19}"/>
              </a:ext>
            </a:extLst>
          </p:cNvPr>
          <p:cNvGrpSpPr/>
          <p:nvPr/>
        </p:nvGrpSpPr>
        <p:grpSpPr>
          <a:xfrm>
            <a:off x="9019623" y="2923831"/>
            <a:ext cx="2906446" cy="1252811"/>
            <a:chOff x="8904331" y="2521694"/>
            <a:chExt cx="2906446" cy="1252811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8F16728-C2D4-87A1-9CC5-AA97B4514099}"/>
                </a:ext>
              </a:extLst>
            </p:cNvPr>
            <p:cNvCxnSpPr>
              <a:cxnSpLocks/>
              <a:stCxn id="115" idx="4"/>
              <a:endCxn id="127" idx="1"/>
            </p:cNvCxnSpPr>
            <p:nvPr/>
          </p:nvCxnSpPr>
          <p:spPr>
            <a:xfrm>
              <a:off x="9048320" y="3213054"/>
              <a:ext cx="540081" cy="475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34E2116-7627-B180-CA29-660990119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9543" y="2521694"/>
              <a:ext cx="563172" cy="128861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BED652B0-6E54-C4DB-8459-009AC2D10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86872" y="2773218"/>
              <a:ext cx="1053270" cy="16892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E459C54F-2732-0CE1-63E8-46359559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619072" y="3311961"/>
              <a:ext cx="1517593" cy="170291"/>
            </a:xfrm>
            <a:prstGeom prst="rect">
              <a:avLst/>
            </a:prstGeom>
          </p:spPr>
        </p:pic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C8F7A68B-4BC3-D78D-2BC1-FE476BE1D92A}"/>
                </a:ext>
              </a:extLst>
            </p:cNvPr>
            <p:cNvGrpSpPr/>
            <p:nvPr/>
          </p:nvGrpSpPr>
          <p:grpSpPr>
            <a:xfrm>
              <a:off x="8904331" y="2958269"/>
              <a:ext cx="287977" cy="254785"/>
              <a:chOff x="6266347" y="3957104"/>
              <a:chExt cx="219662" cy="171425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A4CC22A3-DC94-257E-E924-763C4C9A1857}"/>
                  </a:ext>
                </a:extLst>
              </p:cNvPr>
              <p:cNvSpPr/>
              <p:nvPr/>
            </p:nvSpPr>
            <p:spPr>
              <a:xfrm>
                <a:off x="6266347" y="3957104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E45EE158-CB9C-3FAD-A024-AC20935DE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9301" y="3996388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AE88F7D-A0A0-CC03-242D-DD8D2FF7ED63}"/>
                </a:ext>
              </a:extLst>
            </p:cNvPr>
            <p:cNvCxnSpPr>
              <a:cxnSpLocks/>
              <a:stCxn id="115" idx="7"/>
              <a:endCxn id="110" idx="1"/>
            </p:cNvCxnSpPr>
            <p:nvPr/>
          </p:nvCxnSpPr>
          <p:spPr>
            <a:xfrm flipV="1">
              <a:off x="9150135" y="2586125"/>
              <a:ext cx="379408" cy="409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3FAE34E-AEEE-231A-7A4D-4CB45C45D8B8}"/>
                </a:ext>
              </a:extLst>
            </p:cNvPr>
            <p:cNvCxnSpPr>
              <a:cxnSpLocks/>
              <a:stCxn id="115" idx="6"/>
              <a:endCxn id="111" idx="1"/>
            </p:cNvCxnSpPr>
            <p:nvPr/>
          </p:nvCxnSpPr>
          <p:spPr>
            <a:xfrm flipV="1">
              <a:off x="9192308" y="2857678"/>
              <a:ext cx="294564" cy="227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D83D218-A82E-27AD-9E1F-6246412F08C2}"/>
                </a:ext>
              </a:extLst>
            </p:cNvPr>
            <p:cNvCxnSpPr>
              <a:cxnSpLocks/>
              <a:stCxn id="115" idx="6"/>
              <a:endCxn id="122" idx="1"/>
            </p:cNvCxnSpPr>
            <p:nvPr/>
          </p:nvCxnSpPr>
          <p:spPr>
            <a:xfrm>
              <a:off x="9192308" y="3085662"/>
              <a:ext cx="370129" cy="77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34BDFB5-A290-E75B-73C8-60ECC03B822B}"/>
                </a:ext>
              </a:extLst>
            </p:cNvPr>
            <p:cNvCxnSpPr>
              <a:cxnSpLocks/>
              <a:stCxn id="115" idx="5"/>
              <a:endCxn id="112" idx="1"/>
            </p:cNvCxnSpPr>
            <p:nvPr/>
          </p:nvCxnSpPr>
          <p:spPr>
            <a:xfrm>
              <a:off x="9150135" y="3175742"/>
              <a:ext cx="468937" cy="221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F4F2CBEF-2367-4648-6980-9C70EE11A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62437" y="3085448"/>
              <a:ext cx="2021198" cy="156205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E695AC58-15FF-C397-C858-DB2A4720F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88401" y="3603553"/>
              <a:ext cx="2222376" cy="170952"/>
            </a:xfrm>
            <a:prstGeom prst="rect">
              <a:avLst/>
            </a:prstGeom>
          </p:spPr>
        </p:pic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11DD830A-00B5-E5E4-F8C1-981431411FD3}"/>
              </a:ext>
            </a:extLst>
          </p:cNvPr>
          <p:cNvGrpSpPr/>
          <p:nvPr/>
        </p:nvGrpSpPr>
        <p:grpSpPr>
          <a:xfrm>
            <a:off x="642081" y="4669942"/>
            <a:ext cx="4159061" cy="1648275"/>
            <a:chOff x="637644" y="4866215"/>
            <a:chExt cx="4159061" cy="1648275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795EDE87-980F-6F23-78DF-E14069C953C8}"/>
                </a:ext>
              </a:extLst>
            </p:cNvPr>
            <p:cNvGrpSpPr/>
            <p:nvPr/>
          </p:nvGrpSpPr>
          <p:grpSpPr>
            <a:xfrm>
              <a:off x="1804691" y="4866215"/>
              <a:ext cx="2992014" cy="1648275"/>
              <a:chOff x="2601371" y="4609947"/>
              <a:chExt cx="2992014" cy="164827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261075C-B682-5617-A8E9-49C69DD05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1009" y="4609947"/>
                <a:ext cx="563172" cy="128861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4B3E7ED-7A84-87B3-4043-476716CC6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1009" y="4876308"/>
                <a:ext cx="1053270" cy="16892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257D0FA0-BCA5-5BE0-3D45-E77306B96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71009" y="5182728"/>
                <a:ext cx="2063549" cy="16814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6AB12EE-31EA-EE56-EB9D-C98FF633E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71009" y="5488369"/>
                <a:ext cx="1517593" cy="170291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A25CD0F-D941-982E-609C-83A38CFC8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1009" y="5796160"/>
                <a:ext cx="2222376" cy="17095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EF366C4-46F5-BC4A-C550-66BBD9C180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71009" y="6104611"/>
                <a:ext cx="1255996" cy="153611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C18A228-217D-70BE-04F6-52378FD4DC5E}"/>
                  </a:ext>
                </a:extLst>
              </p:cNvPr>
              <p:cNvGrpSpPr/>
              <p:nvPr/>
            </p:nvGrpSpPr>
            <p:grpSpPr>
              <a:xfrm>
                <a:off x="2601371" y="5278187"/>
                <a:ext cx="287977" cy="254785"/>
                <a:chOff x="6266347" y="3957104"/>
                <a:chExt cx="219662" cy="171425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15188E0-334E-2B3F-311E-55CAF9722907}"/>
                    </a:ext>
                  </a:extLst>
                </p:cNvPr>
                <p:cNvSpPr/>
                <p:nvPr/>
              </p:nvSpPr>
              <p:spPr>
                <a:xfrm>
                  <a:off x="6266347" y="3957104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88F8C41D-65D3-0782-7724-583BA7D725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9301" y="3996388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D7E4493C-B03D-3EB3-8756-25398E205508}"/>
                  </a:ext>
                </a:extLst>
              </p:cNvPr>
              <p:cNvCxnSpPr>
                <a:cxnSpLocks/>
                <a:stCxn id="50" idx="7"/>
                <a:endCxn id="21" idx="1"/>
              </p:cNvCxnSpPr>
              <p:nvPr/>
            </p:nvCxnSpPr>
            <p:spPr>
              <a:xfrm flipV="1">
                <a:off x="2847175" y="4674378"/>
                <a:ext cx="523834" cy="6411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26743FB1-84FD-B0CF-B39B-AE08851221F5}"/>
                  </a:ext>
                </a:extLst>
              </p:cNvPr>
              <p:cNvCxnSpPr>
                <a:cxnSpLocks/>
                <a:stCxn id="50" idx="6"/>
                <a:endCxn id="22" idx="1"/>
              </p:cNvCxnSpPr>
              <p:nvPr/>
            </p:nvCxnSpPr>
            <p:spPr>
              <a:xfrm flipV="1">
                <a:off x="2889348" y="4960768"/>
                <a:ext cx="481661" cy="444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C81FCD31-C3DF-F2FE-7F47-1BAE683733F4}"/>
                  </a:ext>
                </a:extLst>
              </p:cNvPr>
              <p:cNvCxnSpPr>
                <a:cxnSpLocks/>
                <a:stCxn id="50" idx="6"/>
                <a:endCxn id="23" idx="1"/>
              </p:cNvCxnSpPr>
              <p:nvPr/>
            </p:nvCxnSpPr>
            <p:spPr>
              <a:xfrm flipV="1">
                <a:off x="2889348" y="5266799"/>
                <a:ext cx="481661" cy="138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63D49F5B-9307-137F-2844-A8B5C0B8FD8A}"/>
                  </a:ext>
                </a:extLst>
              </p:cNvPr>
              <p:cNvCxnSpPr>
                <a:cxnSpLocks/>
                <a:stCxn id="50" idx="6"/>
                <a:endCxn id="24" idx="1"/>
              </p:cNvCxnSpPr>
              <p:nvPr/>
            </p:nvCxnSpPr>
            <p:spPr>
              <a:xfrm>
                <a:off x="2889348" y="5405580"/>
                <a:ext cx="481661" cy="1679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367FCF63-72A6-91C3-2528-7CE45D1E069D}"/>
                  </a:ext>
                </a:extLst>
              </p:cNvPr>
              <p:cNvCxnSpPr>
                <a:cxnSpLocks/>
                <a:stCxn id="50" idx="6"/>
                <a:endCxn id="25" idx="1"/>
              </p:cNvCxnSpPr>
              <p:nvPr/>
            </p:nvCxnSpPr>
            <p:spPr>
              <a:xfrm>
                <a:off x="2889348" y="5405580"/>
                <a:ext cx="481661" cy="4760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A7B4000B-54FE-04CF-41CD-5BEAD24108F6}"/>
                  </a:ext>
                </a:extLst>
              </p:cNvPr>
              <p:cNvCxnSpPr>
                <a:cxnSpLocks/>
                <a:stCxn id="50" idx="5"/>
                <a:endCxn id="26" idx="1"/>
              </p:cNvCxnSpPr>
              <p:nvPr/>
            </p:nvCxnSpPr>
            <p:spPr>
              <a:xfrm>
                <a:off x="2847175" y="5495660"/>
                <a:ext cx="523834" cy="6857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2" name="Left-Right Arrow 221">
              <a:extLst>
                <a:ext uri="{FF2B5EF4-FFF2-40B4-BE49-F238E27FC236}">
                  <a16:creationId xmlns:a16="http://schemas.microsoft.com/office/drawing/2014/main" id="{23F4E054-7B7E-B472-1755-2B1F4B8072EA}"/>
                </a:ext>
              </a:extLst>
            </p:cNvPr>
            <p:cNvSpPr/>
            <p:nvPr/>
          </p:nvSpPr>
          <p:spPr>
            <a:xfrm>
              <a:off x="1448989" y="5603739"/>
              <a:ext cx="296913" cy="14841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28BB00A8-D2E2-E501-824E-15CBF64B6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37644" y="4940152"/>
              <a:ext cx="759462" cy="759462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EF91A34A-A3F5-3516-0C7C-9F8836D64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48768" y="5690353"/>
              <a:ext cx="759462" cy="759462"/>
            </a:xfrm>
            <a:prstGeom prst="rect">
              <a:avLst/>
            </a:prstGeom>
          </p:spPr>
        </p:pic>
      </p:grpSp>
      <p:sp>
        <p:nvSpPr>
          <p:cNvPr id="252" name="Left-Right Arrow 251">
            <a:extLst>
              <a:ext uri="{FF2B5EF4-FFF2-40B4-BE49-F238E27FC236}">
                <a16:creationId xmlns:a16="http://schemas.microsoft.com/office/drawing/2014/main" id="{55365AB4-E1D8-D519-D90B-C972C0691328}"/>
              </a:ext>
            </a:extLst>
          </p:cNvPr>
          <p:cNvSpPr/>
          <p:nvPr/>
        </p:nvSpPr>
        <p:spPr>
          <a:xfrm>
            <a:off x="8672532" y="3454036"/>
            <a:ext cx="296913" cy="14841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" name="Picture 255">
            <a:extLst>
              <a:ext uri="{FF2B5EF4-FFF2-40B4-BE49-F238E27FC236}">
                <a16:creationId xmlns:a16="http://schemas.microsoft.com/office/drawing/2014/main" id="{1CC9A8C4-7B00-1DD1-F4C4-E52227E3C1E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94781" y="2713504"/>
            <a:ext cx="804684" cy="804684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DEB90B0D-F9A8-E3EA-F938-33391BC52D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98057" y="3512258"/>
            <a:ext cx="804684" cy="804684"/>
          </a:xfrm>
          <a:prstGeom prst="rect">
            <a:avLst/>
          </a:prstGeom>
        </p:spPr>
      </p:pic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C03F34B-6FF0-3BB8-40E5-80B5C21EBB45}"/>
              </a:ext>
            </a:extLst>
          </p:cNvPr>
          <p:cNvGrpSpPr/>
          <p:nvPr/>
        </p:nvGrpSpPr>
        <p:grpSpPr>
          <a:xfrm>
            <a:off x="6286011" y="4382558"/>
            <a:ext cx="4528870" cy="2112875"/>
            <a:chOff x="6186518" y="4672065"/>
            <a:chExt cx="4528870" cy="2112875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F18E8E95-1B86-B8F0-AF05-6866EAFB63FB}"/>
                </a:ext>
              </a:extLst>
            </p:cNvPr>
            <p:cNvGrpSpPr/>
            <p:nvPr/>
          </p:nvGrpSpPr>
          <p:grpSpPr>
            <a:xfrm>
              <a:off x="7434128" y="4672065"/>
              <a:ext cx="3281260" cy="2112875"/>
              <a:chOff x="7434128" y="4672065"/>
              <a:chExt cx="3281260" cy="211287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496ECCF-1297-76DC-CCF2-630E21888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7451" y="4919351"/>
                <a:ext cx="1053270" cy="16892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334EBD4-14C6-1698-66BC-4FE3E04AD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97451" y="5498125"/>
                <a:ext cx="1517593" cy="170291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527CF4B-6CA7-B546-9467-802ED5C9F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97451" y="5783774"/>
                <a:ext cx="2222376" cy="17095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6E37455-CF4D-1A8D-2804-BB3730620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7451" y="6070084"/>
                <a:ext cx="1255996" cy="153611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C23074A-F48F-C07A-0764-A1F8B1EB6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97451" y="6339053"/>
                <a:ext cx="1832513" cy="165266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B6FA274-C962-85B3-EC66-7618E3975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97451" y="6619674"/>
                <a:ext cx="1040201" cy="165266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650BE16-C268-88F6-EFE2-212316E51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97451" y="4672065"/>
                <a:ext cx="464191" cy="131928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F38727D-6E7F-1164-4D05-E45EE7D46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97451" y="5203629"/>
                <a:ext cx="2317937" cy="179138"/>
              </a:xfrm>
              <a:prstGeom prst="rect">
                <a:avLst/>
              </a:prstGeom>
            </p:spPr>
          </p:pic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FA0805EA-F74D-0238-3A11-9D7F335E3103}"/>
                  </a:ext>
                </a:extLst>
              </p:cNvPr>
              <p:cNvGrpSpPr/>
              <p:nvPr/>
            </p:nvGrpSpPr>
            <p:grpSpPr>
              <a:xfrm>
                <a:off x="7434128" y="5541519"/>
                <a:ext cx="287977" cy="254785"/>
                <a:chOff x="6266347" y="3957104"/>
                <a:chExt cx="219662" cy="171425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0D541431-4098-25F5-B705-C79F046F274B}"/>
                    </a:ext>
                  </a:extLst>
                </p:cNvPr>
                <p:cNvSpPr/>
                <p:nvPr/>
              </p:nvSpPr>
              <p:spPr>
                <a:xfrm>
                  <a:off x="6266347" y="3957104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BE1D2EE2-1797-F504-D4B7-C3FE45C88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9301" y="3996388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1D788E8-1BB2-E9DC-DB95-7EA9B424A56D}"/>
                  </a:ext>
                </a:extLst>
              </p:cNvPr>
              <p:cNvCxnSpPr>
                <a:cxnSpLocks/>
                <a:stCxn id="56" idx="0"/>
                <a:endCxn id="47" idx="1"/>
              </p:cNvCxnSpPr>
              <p:nvPr/>
            </p:nvCxnSpPr>
            <p:spPr>
              <a:xfrm flipV="1">
                <a:off x="7578117" y="4738029"/>
                <a:ext cx="819334" cy="803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F59A4228-BCA0-C9EC-AEBE-33DE4114D11B}"/>
                  </a:ext>
                </a:extLst>
              </p:cNvPr>
              <p:cNvCxnSpPr>
                <a:cxnSpLocks/>
                <a:stCxn id="56" idx="6"/>
                <a:endCxn id="48" idx="1"/>
              </p:cNvCxnSpPr>
              <p:nvPr/>
            </p:nvCxnSpPr>
            <p:spPr>
              <a:xfrm flipV="1">
                <a:off x="7722105" y="5293198"/>
                <a:ext cx="675346" cy="375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AAEEC798-67E4-5A7D-CC8F-5C22472E1A20}"/>
                  </a:ext>
                </a:extLst>
              </p:cNvPr>
              <p:cNvCxnSpPr>
                <a:cxnSpLocks/>
                <a:stCxn id="56" idx="6"/>
                <a:endCxn id="28" idx="1"/>
              </p:cNvCxnSpPr>
              <p:nvPr/>
            </p:nvCxnSpPr>
            <p:spPr>
              <a:xfrm flipV="1">
                <a:off x="7722105" y="5583271"/>
                <a:ext cx="675346" cy="85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FF57BF63-7B6C-59AE-D350-00B3DB2B9329}"/>
                  </a:ext>
                </a:extLst>
              </p:cNvPr>
              <p:cNvCxnSpPr>
                <a:cxnSpLocks/>
                <a:stCxn id="56" idx="6"/>
                <a:endCxn id="29" idx="1"/>
              </p:cNvCxnSpPr>
              <p:nvPr/>
            </p:nvCxnSpPr>
            <p:spPr>
              <a:xfrm>
                <a:off x="7722105" y="5668912"/>
                <a:ext cx="675346" cy="2003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30EE261E-596D-760B-733E-A21C4827B8F1}"/>
                  </a:ext>
                </a:extLst>
              </p:cNvPr>
              <p:cNvCxnSpPr>
                <a:cxnSpLocks/>
                <a:stCxn id="56" idx="7"/>
                <a:endCxn id="27" idx="1"/>
              </p:cNvCxnSpPr>
              <p:nvPr/>
            </p:nvCxnSpPr>
            <p:spPr>
              <a:xfrm flipV="1">
                <a:off x="7679932" y="5003811"/>
                <a:ext cx="717519" cy="5750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3F0AA7F0-495F-7228-D600-6D5F0428F9A6}"/>
                  </a:ext>
                </a:extLst>
              </p:cNvPr>
              <p:cNvCxnSpPr>
                <a:cxnSpLocks/>
                <a:stCxn id="56" idx="5"/>
                <a:endCxn id="30" idx="1"/>
              </p:cNvCxnSpPr>
              <p:nvPr/>
            </p:nvCxnSpPr>
            <p:spPr>
              <a:xfrm>
                <a:off x="7679932" y="5758992"/>
                <a:ext cx="717519" cy="3878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E9198D67-809E-6C62-4BD0-75019DC0F54C}"/>
                  </a:ext>
                </a:extLst>
              </p:cNvPr>
              <p:cNvCxnSpPr>
                <a:cxnSpLocks/>
                <a:stCxn id="56" idx="5"/>
                <a:endCxn id="31" idx="1"/>
              </p:cNvCxnSpPr>
              <p:nvPr/>
            </p:nvCxnSpPr>
            <p:spPr>
              <a:xfrm>
                <a:off x="7679932" y="5758992"/>
                <a:ext cx="717519" cy="662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F487CAEB-BD88-85AD-244F-5D594C39BB2D}"/>
                  </a:ext>
                </a:extLst>
              </p:cNvPr>
              <p:cNvCxnSpPr>
                <a:cxnSpLocks/>
                <a:stCxn id="56" idx="4"/>
                <a:endCxn id="32" idx="1"/>
              </p:cNvCxnSpPr>
              <p:nvPr/>
            </p:nvCxnSpPr>
            <p:spPr>
              <a:xfrm>
                <a:off x="7578117" y="5796304"/>
                <a:ext cx="819334" cy="9060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1" name="Left-Right Arrow 220">
              <a:extLst>
                <a:ext uri="{FF2B5EF4-FFF2-40B4-BE49-F238E27FC236}">
                  <a16:creationId xmlns:a16="http://schemas.microsoft.com/office/drawing/2014/main" id="{4F6ACB19-777B-D09C-5121-D20E7DEDBAED}"/>
                </a:ext>
              </a:extLst>
            </p:cNvPr>
            <p:cNvSpPr/>
            <p:nvPr/>
          </p:nvSpPr>
          <p:spPr>
            <a:xfrm>
              <a:off x="7094701" y="5595095"/>
              <a:ext cx="296913" cy="14841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1CE1F8F-EF7A-A2CD-BB12-8EE88982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186518" y="5236840"/>
              <a:ext cx="785281" cy="7852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909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803C2EF-33A3-879E-DBE9-170DB12E38E0}"/>
              </a:ext>
            </a:extLst>
          </p:cNvPr>
          <p:cNvSpPr/>
          <p:nvPr/>
        </p:nvSpPr>
        <p:spPr>
          <a:xfrm>
            <a:off x="3482280" y="108966"/>
            <a:ext cx="864681" cy="2779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Expert6</a:t>
            </a:r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178D986C-2585-C173-5524-12C0E1208C75}"/>
              </a:ext>
            </a:extLst>
          </p:cNvPr>
          <p:cNvSpPr/>
          <p:nvPr/>
        </p:nvSpPr>
        <p:spPr>
          <a:xfrm rot="16200000">
            <a:off x="3663877" y="-3164127"/>
            <a:ext cx="501489" cy="7703984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3894A50-FA04-3F3C-1C17-DAAB1A144D15}"/>
              </a:ext>
            </a:extLst>
          </p:cNvPr>
          <p:cNvSpPr txBox="1"/>
          <p:nvPr/>
        </p:nvSpPr>
        <p:spPr>
          <a:xfrm>
            <a:off x="9794449" y="2923593"/>
            <a:ext cx="472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(f)</a:t>
            </a:r>
          </a:p>
        </p:txBody>
      </p: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8282F78D-CDB0-8227-5E14-4872865211D6}"/>
              </a:ext>
            </a:extLst>
          </p:cNvPr>
          <p:cNvSpPr/>
          <p:nvPr/>
        </p:nvSpPr>
        <p:spPr>
          <a:xfrm>
            <a:off x="9617528" y="177227"/>
            <a:ext cx="864681" cy="27792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Expert5</a:t>
            </a:r>
          </a:p>
        </p:txBody>
      </p:sp>
      <p:sp>
        <p:nvSpPr>
          <p:cNvPr id="177" name="Right Brace 176">
            <a:extLst>
              <a:ext uri="{FF2B5EF4-FFF2-40B4-BE49-F238E27FC236}">
                <a16:creationId xmlns:a16="http://schemas.microsoft.com/office/drawing/2014/main" id="{1861DC94-13C3-F1FB-D2B5-335611C27AAF}"/>
              </a:ext>
            </a:extLst>
          </p:cNvPr>
          <p:cNvSpPr/>
          <p:nvPr/>
        </p:nvSpPr>
        <p:spPr>
          <a:xfrm rot="16200000">
            <a:off x="9735022" y="-1440747"/>
            <a:ext cx="489708" cy="4298990"/>
          </a:xfrm>
          <a:prstGeom prst="rightBrace">
            <a:avLst>
              <a:gd name="adj1" fmla="val 8333"/>
              <a:gd name="adj2" fmla="val 49744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Left-Right Arrow 76">
            <a:extLst>
              <a:ext uri="{FF2B5EF4-FFF2-40B4-BE49-F238E27FC236}">
                <a16:creationId xmlns:a16="http://schemas.microsoft.com/office/drawing/2014/main" id="{1B657453-3961-5099-9726-0699194CF338}"/>
              </a:ext>
            </a:extLst>
          </p:cNvPr>
          <p:cNvSpPr/>
          <p:nvPr/>
        </p:nvSpPr>
        <p:spPr>
          <a:xfrm>
            <a:off x="9094286" y="1714293"/>
            <a:ext cx="296913" cy="14841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8D1F606-1F7C-3466-4440-CCE39B03852E}"/>
              </a:ext>
            </a:extLst>
          </p:cNvPr>
          <p:cNvGrpSpPr/>
          <p:nvPr/>
        </p:nvGrpSpPr>
        <p:grpSpPr>
          <a:xfrm>
            <a:off x="9452143" y="826773"/>
            <a:ext cx="2422180" cy="2080105"/>
            <a:chOff x="9459097" y="675323"/>
            <a:chExt cx="2662189" cy="2098979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B8E8A7D-3E03-DD70-4AE8-89E4249EC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8654" y="2609036"/>
              <a:ext cx="1040201" cy="165266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6D0866E-C23D-7357-239F-2C310D409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8910" y="910877"/>
              <a:ext cx="1053270" cy="1689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681D585-2A5A-811B-CBB8-1C6338B02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98910" y="1489651"/>
              <a:ext cx="1517593" cy="17029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69046A1-39BD-EE32-6A79-25BA8F3E4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98910" y="1775300"/>
              <a:ext cx="2222376" cy="170952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73E9C26-6905-E5A4-EF51-5DBEF0F35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98910" y="2061610"/>
              <a:ext cx="1255996" cy="15361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76E747C-95CD-FC2E-0593-8A513621B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98910" y="1202866"/>
              <a:ext cx="2218169" cy="171427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D68BBBC-3AB5-B09B-2FBF-E3AF511B3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63736" y="675323"/>
              <a:ext cx="563172" cy="12886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6532AF9-9380-3061-FDDC-03A8A444D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98910" y="2322796"/>
              <a:ext cx="1704975" cy="164218"/>
            </a:xfrm>
            <a:prstGeom prst="rect">
              <a:avLst/>
            </a:prstGeom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08A4406-B732-52E2-5A50-9D098FDE3854}"/>
                </a:ext>
              </a:extLst>
            </p:cNvPr>
            <p:cNvCxnSpPr>
              <a:cxnSpLocks/>
              <a:stCxn id="78" idx="0"/>
              <a:endCxn id="73" idx="1"/>
            </p:cNvCxnSpPr>
            <p:nvPr/>
          </p:nvCxnSpPr>
          <p:spPr>
            <a:xfrm flipV="1">
              <a:off x="9603086" y="739754"/>
              <a:ext cx="360650" cy="783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E326B9-488C-18A2-E677-FE1D0AFA9004}"/>
                </a:ext>
              </a:extLst>
            </p:cNvPr>
            <p:cNvGrpSpPr/>
            <p:nvPr/>
          </p:nvGrpSpPr>
          <p:grpSpPr>
            <a:xfrm>
              <a:off x="9459097" y="1523732"/>
              <a:ext cx="287977" cy="254785"/>
              <a:chOff x="7533621" y="5252012"/>
              <a:chExt cx="287977" cy="254785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033DE64B-FD80-40AC-3977-9CC86DF90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03044" y="5310399"/>
                <a:ext cx="149132" cy="138010"/>
              </a:xfrm>
              <a:prstGeom prst="rect">
                <a:avLst/>
              </a:prstGeom>
            </p:spPr>
          </p:pic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1866637-B23A-B919-8917-576A0D15A816}"/>
                  </a:ext>
                </a:extLst>
              </p:cNvPr>
              <p:cNvSpPr/>
              <p:nvPr/>
            </p:nvSpPr>
            <p:spPr>
              <a:xfrm>
                <a:off x="7533621" y="5252012"/>
                <a:ext cx="287977" cy="2547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F293CA3-DF81-0723-6177-DD501D6A95EB}"/>
                </a:ext>
              </a:extLst>
            </p:cNvPr>
            <p:cNvCxnSpPr>
              <a:cxnSpLocks/>
              <a:stCxn id="78" idx="7"/>
              <a:endCxn id="65" idx="1"/>
            </p:cNvCxnSpPr>
            <p:nvPr/>
          </p:nvCxnSpPr>
          <p:spPr>
            <a:xfrm flipV="1">
              <a:off x="9704901" y="995337"/>
              <a:ext cx="194009" cy="565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2F00EC7-9303-A4FF-AAE0-B22D2BE0ABA0}"/>
                </a:ext>
              </a:extLst>
            </p:cNvPr>
            <p:cNvCxnSpPr>
              <a:cxnSpLocks/>
              <a:stCxn id="78" idx="6"/>
              <a:endCxn id="72" idx="1"/>
            </p:cNvCxnSpPr>
            <p:nvPr/>
          </p:nvCxnSpPr>
          <p:spPr>
            <a:xfrm flipV="1">
              <a:off x="9747075" y="1288579"/>
              <a:ext cx="151836" cy="36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881FF00-5CAF-5CE0-F6C8-AAB5F7BBE588}"/>
                </a:ext>
              </a:extLst>
            </p:cNvPr>
            <p:cNvCxnSpPr>
              <a:cxnSpLocks/>
              <a:stCxn id="78" idx="6"/>
              <a:endCxn id="66" idx="1"/>
            </p:cNvCxnSpPr>
            <p:nvPr/>
          </p:nvCxnSpPr>
          <p:spPr>
            <a:xfrm flipV="1">
              <a:off x="9747074" y="1574797"/>
              <a:ext cx="151836" cy="76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9C8CEC7-1467-5665-FFDB-34DD01E349F1}"/>
                </a:ext>
              </a:extLst>
            </p:cNvPr>
            <p:cNvCxnSpPr>
              <a:cxnSpLocks/>
              <a:stCxn id="78" idx="6"/>
              <a:endCxn id="67" idx="1"/>
            </p:cNvCxnSpPr>
            <p:nvPr/>
          </p:nvCxnSpPr>
          <p:spPr>
            <a:xfrm>
              <a:off x="9747074" y="1651125"/>
              <a:ext cx="151836" cy="209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AB3732D-ECF9-B6DB-19C8-03B9FD9A2B1E}"/>
                </a:ext>
              </a:extLst>
            </p:cNvPr>
            <p:cNvCxnSpPr>
              <a:cxnSpLocks/>
              <a:stCxn id="78" idx="5"/>
              <a:endCxn id="68" idx="1"/>
            </p:cNvCxnSpPr>
            <p:nvPr/>
          </p:nvCxnSpPr>
          <p:spPr>
            <a:xfrm>
              <a:off x="9704901" y="1741205"/>
              <a:ext cx="194009" cy="397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CB02BCC-87B5-53F7-F342-AD01B11F5216}"/>
                </a:ext>
              </a:extLst>
            </p:cNvPr>
            <p:cNvCxnSpPr>
              <a:cxnSpLocks/>
              <a:stCxn id="78" idx="5"/>
              <a:endCxn id="3" idx="1"/>
            </p:cNvCxnSpPr>
            <p:nvPr/>
          </p:nvCxnSpPr>
          <p:spPr>
            <a:xfrm>
              <a:off x="9704901" y="1741205"/>
              <a:ext cx="194009" cy="663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BC8DC1C-0392-E323-E834-C6709ADCBD69}"/>
                </a:ext>
              </a:extLst>
            </p:cNvPr>
            <p:cNvCxnSpPr>
              <a:cxnSpLocks/>
              <a:stCxn id="78" idx="4"/>
              <a:endCxn id="70" idx="1"/>
            </p:cNvCxnSpPr>
            <p:nvPr/>
          </p:nvCxnSpPr>
          <p:spPr>
            <a:xfrm>
              <a:off x="9603086" y="1778517"/>
              <a:ext cx="355568" cy="913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9" name="Picture 108">
            <a:extLst>
              <a:ext uri="{FF2B5EF4-FFF2-40B4-BE49-F238E27FC236}">
                <a16:creationId xmlns:a16="http://schemas.microsoft.com/office/drawing/2014/main" id="{E2ADA35D-1860-8B36-87BB-B9BB53F7AA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9511" y="1395861"/>
            <a:ext cx="785281" cy="785281"/>
          </a:xfrm>
          <a:prstGeom prst="rect">
            <a:avLst/>
          </a:prstGeom>
        </p:spPr>
      </p:pic>
      <p:sp>
        <p:nvSpPr>
          <p:cNvPr id="135" name="Left-Right Arrow 134">
            <a:extLst>
              <a:ext uri="{FF2B5EF4-FFF2-40B4-BE49-F238E27FC236}">
                <a16:creationId xmlns:a16="http://schemas.microsoft.com/office/drawing/2014/main" id="{B04406D7-FCCA-1060-DA89-F00F18B1325C}"/>
              </a:ext>
            </a:extLst>
          </p:cNvPr>
          <p:cNvSpPr/>
          <p:nvPr/>
        </p:nvSpPr>
        <p:spPr>
          <a:xfrm>
            <a:off x="4479698" y="1597594"/>
            <a:ext cx="296913" cy="14841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C007AC-62F2-8A6D-EF02-9043D3DCDBDE}"/>
              </a:ext>
            </a:extLst>
          </p:cNvPr>
          <p:cNvGrpSpPr/>
          <p:nvPr/>
        </p:nvGrpSpPr>
        <p:grpSpPr>
          <a:xfrm>
            <a:off x="1312495" y="1171741"/>
            <a:ext cx="2296708" cy="857346"/>
            <a:chOff x="1898679" y="2008083"/>
            <a:chExt cx="2825225" cy="99608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C7D2C47-7AA0-3D41-10BC-D69BDC8D71A9}"/>
                </a:ext>
              </a:extLst>
            </p:cNvPr>
            <p:cNvGrpSpPr/>
            <p:nvPr/>
          </p:nvGrpSpPr>
          <p:grpSpPr>
            <a:xfrm>
              <a:off x="1898679" y="2427114"/>
              <a:ext cx="287977" cy="254785"/>
              <a:chOff x="7533621" y="5252012"/>
              <a:chExt cx="287977" cy="254785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F6CB54DC-480E-C90D-2057-DC4E6DB17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03044" y="5310399"/>
                <a:ext cx="149132" cy="138010"/>
              </a:xfrm>
              <a:prstGeom prst="rect">
                <a:avLst/>
              </a:prstGeom>
            </p:spPr>
          </p:pic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0CCF928-2022-DDAA-650B-2DF4BDC22AAD}"/>
                  </a:ext>
                </a:extLst>
              </p:cNvPr>
              <p:cNvSpPr/>
              <p:nvPr/>
            </p:nvSpPr>
            <p:spPr>
              <a:xfrm>
                <a:off x="7533621" y="5252012"/>
                <a:ext cx="287977" cy="2547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4C2F73A-2271-44AA-738A-AFB9472D1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1967" y="2008083"/>
              <a:ext cx="563172" cy="128861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758243E5-E69F-B7D7-3A3B-3E5E997A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5967" y="2253650"/>
              <a:ext cx="1053270" cy="1689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1AE6E9-B30B-F6EC-76EB-ABDF2E099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05967" y="2539276"/>
              <a:ext cx="1178345" cy="16904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973C810-80E5-DB36-F5EC-150A490A9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5967" y="2825026"/>
              <a:ext cx="2317937" cy="179138"/>
            </a:xfrm>
            <a:prstGeom prst="rect">
              <a:avLst/>
            </a:prstGeom>
          </p:spPr>
        </p:pic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12AAAAB-2C7E-030C-769C-62FB94FA177C}"/>
                </a:ext>
              </a:extLst>
            </p:cNvPr>
            <p:cNvCxnSpPr>
              <a:cxnSpLocks/>
              <a:stCxn id="82" idx="7"/>
              <a:endCxn id="115" idx="1"/>
            </p:cNvCxnSpPr>
            <p:nvPr/>
          </p:nvCxnSpPr>
          <p:spPr>
            <a:xfrm flipV="1">
              <a:off x="2144483" y="2072514"/>
              <a:ext cx="287484" cy="391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B3CED04-DF5A-26E9-5996-26BFA2A79070}"/>
                </a:ext>
              </a:extLst>
            </p:cNvPr>
            <p:cNvCxnSpPr>
              <a:cxnSpLocks/>
              <a:stCxn id="82" idx="6"/>
              <a:endCxn id="116" idx="1"/>
            </p:cNvCxnSpPr>
            <p:nvPr/>
          </p:nvCxnSpPr>
          <p:spPr>
            <a:xfrm flipV="1">
              <a:off x="2186656" y="2338110"/>
              <a:ext cx="219311" cy="216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0C2938C3-CA6A-0806-D930-CE6EB150B325}"/>
                </a:ext>
              </a:extLst>
            </p:cNvPr>
            <p:cNvCxnSpPr>
              <a:cxnSpLocks/>
              <a:stCxn id="82" idx="6"/>
              <a:endCxn id="26" idx="1"/>
            </p:cNvCxnSpPr>
            <p:nvPr/>
          </p:nvCxnSpPr>
          <p:spPr>
            <a:xfrm>
              <a:off x="2186656" y="2554507"/>
              <a:ext cx="219311" cy="692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A874ECFC-CE3D-265A-896D-486B29B06405}"/>
                </a:ext>
              </a:extLst>
            </p:cNvPr>
            <p:cNvCxnSpPr>
              <a:cxnSpLocks/>
              <a:stCxn id="82" idx="5"/>
              <a:endCxn id="118" idx="1"/>
            </p:cNvCxnSpPr>
            <p:nvPr/>
          </p:nvCxnSpPr>
          <p:spPr>
            <a:xfrm>
              <a:off x="2144483" y="2644587"/>
              <a:ext cx="261484" cy="270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B8E203B4-7B15-A640-EA9B-55B2BFB80B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720" y="797324"/>
            <a:ext cx="797563" cy="7975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48F7A83-5C2A-C02C-461B-5B75D573C8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604" y="1591586"/>
            <a:ext cx="797563" cy="797563"/>
          </a:xfrm>
          <a:prstGeom prst="rect">
            <a:avLst/>
          </a:prstGeom>
        </p:spPr>
      </p:pic>
      <p:sp>
        <p:nvSpPr>
          <p:cNvPr id="136" name="Left-Right Arrow 135">
            <a:extLst>
              <a:ext uri="{FF2B5EF4-FFF2-40B4-BE49-F238E27FC236}">
                <a16:creationId xmlns:a16="http://schemas.microsoft.com/office/drawing/2014/main" id="{5DB01954-CB9E-C649-8DD6-E7CA2F588B9B}"/>
              </a:ext>
            </a:extLst>
          </p:cNvPr>
          <p:cNvSpPr/>
          <p:nvPr/>
        </p:nvSpPr>
        <p:spPr>
          <a:xfrm>
            <a:off x="962432" y="1531047"/>
            <a:ext cx="296913" cy="14841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3875F4C-54D8-1C35-30DF-B1D94ADD8D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1468" y="1269183"/>
            <a:ext cx="751492" cy="751492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E0BB9C22-E2EF-F590-6BE1-10A994928235}"/>
              </a:ext>
            </a:extLst>
          </p:cNvPr>
          <p:cNvGrpSpPr/>
          <p:nvPr/>
        </p:nvGrpSpPr>
        <p:grpSpPr>
          <a:xfrm>
            <a:off x="4812306" y="881882"/>
            <a:ext cx="2342198" cy="1827478"/>
            <a:chOff x="5411924" y="782165"/>
            <a:chExt cx="2713274" cy="207563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5776D6C-A712-4A35-24CE-971F3C69CF41}"/>
                </a:ext>
              </a:extLst>
            </p:cNvPr>
            <p:cNvGrpSpPr/>
            <p:nvPr/>
          </p:nvGrpSpPr>
          <p:grpSpPr>
            <a:xfrm>
              <a:off x="5411924" y="1567239"/>
              <a:ext cx="287977" cy="254785"/>
              <a:chOff x="7533621" y="5252012"/>
              <a:chExt cx="287977" cy="254785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78F30802-C6A5-510C-C49B-41FB1A445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03044" y="5310399"/>
                <a:ext cx="149132" cy="138010"/>
              </a:xfrm>
              <a:prstGeom prst="rect">
                <a:avLst/>
              </a:prstGeom>
            </p:spPr>
          </p:pic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97A7DCD-1FA9-E7B7-EFF2-89BC8146187D}"/>
                  </a:ext>
                </a:extLst>
              </p:cNvPr>
              <p:cNvSpPr/>
              <p:nvPr/>
            </p:nvSpPr>
            <p:spPr>
              <a:xfrm>
                <a:off x="7533621" y="5252012"/>
                <a:ext cx="287977" cy="25478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E3B339E-5A19-A3F9-A647-4F11A5476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5551" y="1026896"/>
              <a:ext cx="1053270" cy="168920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A9E47EDC-10AF-F3DB-E5FC-AC4416D6E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85551" y="782165"/>
              <a:ext cx="563172" cy="128861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7059BE1C-3F63-8434-55E7-3E428BCA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5551" y="1311686"/>
              <a:ext cx="1040201" cy="165266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705F4556-4DA3-2CD7-000C-329009884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5551" y="1592822"/>
              <a:ext cx="1704975" cy="1642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84FE61E-4CAA-7F26-8C59-CACF56C55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085551" y="1872910"/>
              <a:ext cx="1509216" cy="169351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55884D9D-A051-7331-CB49-FCC9C6C16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85551" y="2158131"/>
              <a:ext cx="1255996" cy="15361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DF6777D-288B-E96A-72B7-69FA7C7CB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085551" y="2427612"/>
              <a:ext cx="2039647" cy="16590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34B4D9D-B003-D955-18F8-1B9A710B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085551" y="2709386"/>
              <a:ext cx="1821481" cy="148417"/>
            </a:xfrm>
            <a:prstGeom prst="rect">
              <a:avLst/>
            </a:prstGeom>
          </p:spPr>
        </p:pic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6F7316C3-D761-36C9-F5CD-E3C8623B45A9}"/>
                </a:ext>
              </a:extLst>
            </p:cNvPr>
            <p:cNvCxnSpPr>
              <a:cxnSpLocks/>
              <a:stCxn id="114" idx="0"/>
              <a:endCxn id="140" idx="1"/>
            </p:cNvCxnSpPr>
            <p:nvPr/>
          </p:nvCxnSpPr>
          <p:spPr>
            <a:xfrm flipV="1">
              <a:off x="5555913" y="846596"/>
              <a:ext cx="529638" cy="720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D7EF7634-C52A-F57B-B467-BFA00E10C21A}"/>
                </a:ext>
              </a:extLst>
            </p:cNvPr>
            <p:cNvCxnSpPr>
              <a:cxnSpLocks/>
              <a:stCxn id="114" idx="7"/>
              <a:endCxn id="139" idx="1"/>
            </p:cNvCxnSpPr>
            <p:nvPr/>
          </p:nvCxnSpPr>
          <p:spPr>
            <a:xfrm flipV="1">
              <a:off x="5657728" y="1111356"/>
              <a:ext cx="427823" cy="4931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EC74B7D6-7841-C1DD-221C-6BA9AAB239B7}"/>
                </a:ext>
              </a:extLst>
            </p:cNvPr>
            <p:cNvCxnSpPr>
              <a:cxnSpLocks/>
              <a:stCxn id="114" idx="6"/>
              <a:endCxn id="141" idx="1"/>
            </p:cNvCxnSpPr>
            <p:nvPr/>
          </p:nvCxnSpPr>
          <p:spPr>
            <a:xfrm flipV="1">
              <a:off x="5699901" y="1394319"/>
              <a:ext cx="385650" cy="300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D7E89A9-4C16-0CB7-A65C-B039178A4A0B}"/>
                </a:ext>
              </a:extLst>
            </p:cNvPr>
            <p:cNvCxnSpPr>
              <a:cxnSpLocks/>
              <a:stCxn id="114" idx="6"/>
              <a:endCxn id="142" idx="1"/>
            </p:cNvCxnSpPr>
            <p:nvPr/>
          </p:nvCxnSpPr>
          <p:spPr>
            <a:xfrm flipV="1">
              <a:off x="5699901" y="1674931"/>
              <a:ext cx="385650" cy="197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5A99072-2800-ECC5-9CDD-03E14C6091AE}"/>
                </a:ext>
              </a:extLst>
            </p:cNvPr>
            <p:cNvCxnSpPr>
              <a:cxnSpLocks/>
              <a:stCxn id="114" idx="5"/>
              <a:endCxn id="41" idx="1"/>
            </p:cNvCxnSpPr>
            <p:nvPr/>
          </p:nvCxnSpPr>
          <p:spPr>
            <a:xfrm>
              <a:off x="5657728" y="1784712"/>
              <a:ext cx="427823" cy="172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601C5616-9EC0-6ADC-68B8-7D238537EBD8}"/>
                </a:ext>
              </a:extLst>
            </p:cNvPr>
            <p:cNvCxnSpPr>
              <a:cxnSpLocks/>
              <a:stCxn id="114" idx="5"/>
              <a:endCxn id="144" idx="1"/>
            </p:cNvCxnSpPr>
            <p:nvPr/>
          </p:nvCxnSpPr>
          <p:spPr>
            <a:xfrm>
              <a:off x="5657728" y="1784712"/>
              <a:ext cx="427823" cy="450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427AA014-2E75-8AB5-6E6C-9FB3FEA3DCD7}"/>
                </a:ext>
              </a:extLst>
            </p:cNvPr>
            <p:cNvCxnSpPr>
              <a:cxnSpLocks/>
              <a:stCxn id="114" idx="5"/>
              <a:endCxn id="42" idx="1"/>
            </p:cNvCxnSpPr>
            <p:nvPr/>
          </p:nvCxnSpPr>
          <p:spPr>
            <a:xfrm>
              <a:off x="5657728" y="1784712"/>
              <a:ext cx="427823" cy="725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EA0DD5A1-6A95-0ACB-B9A4-45EB49979CAC}"/>
                </a:ext>
              </a:extLst>
            </p:cNvPr>
            <p:cNvCxnSpPr>
              <a:cxnSpLocks/>
              <a:stCxn id="114" idx="4"/>
              <a:endCxn id="43" idx="1"/>
            </p:cNvCxnSpPr>
            <p:nvPr/>
          </p:nvCxnSpPr>
          <p:spPr>
            <a:xfrm>
              <a:off x="5555913" y="1822024"/>
              <a:ext cx="529638" cy="961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5DBAF23-9C7A-A69C-D368-9A84D57E803D}"/>
              </a:ext>
            </a:extLst>
          </p:cNvPr>
          <p:cNvSpPr txBox="1"/>
          <p:nvPr/>
        </p:nvSpPr>
        <p:spPr>
          <a:xfrm>
            <a:off x="3830827" y="2925864"/>
            <a:ext cx="472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2255274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A42F79FF-5933-5090-C399-A52238714EAB}"/>
              </a:ext>
            </a:extLst>
          </p:cNvPr>
          <p:cNvSpPr txBox="1"/>
          <p:nvPr/>
        </p:nvSpPr>
        <p:spPr>
          <a:xfrm>
            <a:off x="658586" y="2089006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210C26F-C225-184A-CBD9-2A789D1ABCA5}"/>
              </a:ext>
            </a:extLst>
          </p:cNvPr>
          <p:cNvSpPr txBox="1"/>
          <p:nvPr/>
        </p:nvSpPr>
        <p:spPr>
          <a:xfrm>
            <a:off x="5993607" y="2089006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A3C0254-1724-2F47-51FE-2DE133365A0B}"/>
              </a:ext>
            </a:extLst>
          </p:cNvPr>
          <p:cNvGrpSpPr/>
          <p:nvPr/>
        </p:nvGrpSpPr>
        <p:grpSpPr>
          <a:xfrm>
            <a:off x="6502376" y="259532"/>
            <a:ext cx="782408" cy="276999"/>
            <a:chOff x="6186030" y="72960"/>
            <a:chExt cx="782408" cy="276999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E581D1D0-1B7E-14E4-BCFB-92B4D8B7C3A7}"/>
                </a:ext>
              </a:extLst>
            </p:cNvPr>
            <p:cNvSpPr/>
            <p:nvPr/>
          </p:nvSpPr>
          <p:spPr>
            <a:xfrm>
              <a:off x="6189760" y="74262"/>
              <a:ext cx="638534" cy="2669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CD75E633-92DC-006E-8711-6C9659242A28}"/>
                </a:ext>
              </a:extLst>
            </p:cNvPr>
            <p:cNvSpPr txBox="1"/>
            <p:nvPr/>
          </p:nvSpPr>
          <p:spPr>
            <a:xfrm>
              <a:off x="6186030" y="72960"/>
              <a:ext cx="7824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Expert4</a:t>
              </a:r>
              <a:endParaRPr lang="en-US" sz="1400" b="1" dirty="0"/>
            </a:p>
          </p:txBody>
        </p:sp>
      </p:grpSp>
      <p:sp>
        <p:nvSpPr>
          <p:cNvPr id="374" name="Right Brace 373">
            <a:extLst>
              <a:ext uri="{FF2B5EF4-FFF2-40B4-BE49-F238E27FC236}">
                <a16:creationId xmlns:a16="http://schemas.microsoft.com/office/drawing/2014/main" id="{9C0C65C7-3543-52C4-5430-E29995CCD1BE}"/>
              </a:ext>
            </a:extLst>
          </p:cNvPr>
          <p:cNvSpPr/>
          <p:nvPr/>
        </p:nvSpPr>
        <p:spPr>
          <a:xfrm rot="16200000">
            <a:off x="6696010" y="-4221506"/>
            <a:ext cx="319422" cy="9924062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Brace 153">
            <a:extLst>
              <a:ext uri="{FF2B5EF4-FFF2-40B4-BE49-F238E27FC236}">
                <a16:creationId xmlns:a16="http://schemas.microsoft.com/office/drawing/2014/main" id="{581D3314-2988-432B-2CF0-8CDA2AF22BAA}"/>
              </a:ext>
            </a:extLst>
          </p:cNvPr>
          <p:cNvSpPr/>
          <p:nvPr/>
        </p:nvSpPr>
        <p:spPr>
          <a:xfrm rot="16200000">
            <a:off x="5742441" y="-2693355"/>
            <a:ext cx="355321" cy="11795304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7C8AB57-53A2-EED7-666B-C3AEE7BED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78" y="3836367"/>
            <a:ext cx="896112" cy="128016"/>
          </a:xfrm>
          <a:prstGeom prst="rect">
            <a:avLst/>
          </a:prstGeom>
        </p:spPr>
      </p:pic>
      <p:grpSp>
        <p:nvGrpSpPr>
          <p:cNvPr id="407" name="Group 406">
            <a:extLst>
              <a:ext uri="{FF2B5EF4-FFF2-40B4-BE49-F238E27FC236}">
                <a16:creationId xmlns:a16="http://schemas.microsoft.com/office/drawing/2014/main" id="{7E50BF76-DEDF-2630-1CDD-15B89D0E6D00}"/>
              </a:ext>
            </a:extLst>
          </p:cNvPr>
          <p:cNvGrpSpPr/>
          <p:nvPr/>
        </p:nvGrpSpPr>
        <p:grpSpPr>
          <a:xfrm>
            <a:off x="5592375" y="2729513"/>
            <a:ext cx="782408" cy="276999"/>
            <a:chOff x="6186030" y="72960"/>
            <a:chExt cx="782408" cy="276999"/>
          </a:xfrm>
        </p:grpSpPr>
        <p:sp>
          <p:nvSpPr>
            <p:cNvPr id="408" name="Rounded Rectangle 407">
              <a:extLst>
                <a:ext uri="{FF2B5EF4-FFF2-40B4-BE49-F238E27FC236}">
                  <a16:creationId xmlns:a16="http://schemas.microsoft.com/office/drawing/2014/main" id="{DC0F4B59-2A32-CFF6-6E4D-E7B30BC85A2A}"/>
                </a:ext>
              </a:extLst>
            </p:cNvPr>
            <p:cNvSpPr/>
            <p:nvPr/>
          </p:nvSpPr>
          <p:spPr>
            <a:xfrm>
              <a:off x="6189760" y="74262"/>
              <a:ext cx="638534" cy="2669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6C947711-5439-7D1C-C493-130D4B514C4B}"/>
                </a:ext>
              </a:extLst>
            </p:cNvPr>
            <p:cNvSpPr txBox="1"/>
            <p:nvPr/>
          </p:nvSpPr>
          <p:spPr>
            <a:xfrm>
              <a:off x="6186030" y="72960"/>
              <a:ext cx="7824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Expert5</a:t>
              </a:r>
              <a:endParaRPr lang="en-US" sz="1400" b="1" dirty="0"/>
            </a:p>
          </p:txBody>
        </p:sp>
      </p:grpSp>
      <p:sp>
        <p:nvSpPr>
          <p:cNvPr id="410" name="TextBox 409">
            <a:extLst>
              <a:ext uri="{FF2B5EF4-FFF2-40B4-BE49-F238E27FC236}">
                <a16:creationId xmlns:a16="http://schemas.microsoft.com/office/drawing/2014/main" id="{DA776B81-D914-EE24-3EA1-79B35EDA5D5D}"/>
              </a:ext>
            </a:extLst>
          </p:cNvPr>
          <p:cNvSpPr txBox="1"/>
          <p:nvPr/>
        </p:nvSpPr>
        <p:spPr>
          <a:xfrm>
            <a:off x="5993607" y="6219579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50C105-6005-894E-BFDA-A188ADF7291C}"/>
              </a:ext>
            </a:extLst>
          </p:cNvPr>
          <p:cNvGrpSpPr/>
          <p:nvPr/>
        </p:nvGrpSpPr>
        <p:grpSpPr>
          <a:xfrm>
            <a:off x="22450" y="279272"/>
            <a:ext cx="1835957" cy="1573601"/>
            <a:chOff x="775507" y="312888"/>
            <a:chExt cx="1835957" cy="15736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1869294-2752-1DD9-4497-6A42C0533EF0}"/>
                </a:ext>
              </a:extLst>
            </p:cNvPr>
            <p:cNvGrpSpPr/>
            <p:nvPr/>
          </p:nvGrpSpPr>
          <p:grpSpPr>
            <a:xfrm>
              <a:off x="1363825" y="312888"/>
              <a:ext cx="782408" cy="283443"/>
              <a:chOff x="2219668" y="91774"/>
              <a:chExt cx="782408" cy="283443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0E8B9D0-ED14-C2AA-13ED-901813190920}"/>
                  </a:ext>
                </a:extLst>
              </p:cNvPr>
              <p:cNvSpPr/>
              <p:nvPr/>
            </p:nvSpPr>
            <p:spPr>
              <a:xfrm>
                <a:off x="2219668" y="108272"/>
                <a:ext cx="782408" cy="26694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3FE0FD4-A668-2C1B-DFDB-815BDE7AF383}"/>
                  </a:ext>
                </a:extLst>
              </p:cNvPr>
              <p:cNvSpPr txBox="1"/>
              <p:nvPr/>
            </p:nvSpPr>
            <p:spPr>
              <a:xfrm>
                <a:off x="2257850" y="91774"/>
                <a:ext cx="7442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/>
                  <a:t>Expert3</a:t>
                </a:r>
              </a:p>
            </p:txBody>
          </p:sp>
        </p:grpSp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02366BA4-E3D2-B7EA-C14D-E18499D19010}"/>
                </a:ext>
              </a:extLst>
            </p:cNvPr>
            <p:cNvSpPr/>
            <p:nvPr/>
          </p:nvSpPr>
          <p:spPr>
            <a:xfrm rot="16200000">
              <a:off x="1528644" y="-138690"/>
              <a:ext cx="329684" cy="1835957"/>
            </a:xfrm>
            <a:prstGeom prst="righ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E3332A-AF65-EE5B-1978-E6BC4BE4DD4D}"/>
                </a:ext>
              </a:extLst>
            </p:cNvPr>
            <p:cNvGrpSpPr/>
            <p:nvPr/>
          </p:nvGrpSpPr>
          <p:grpSpPr>
            <a:xfrm>
              <a:off x="954446" y="1162287"/>
              <a:ext cx="1625355" cy="724202"/>
              <a:chOff x="954446" y="1162287"/>
              <a:chExt cx="1625355" cy="724202"/>
            </a:xfrm>
          </p:grpSpPr>
          <p:sp>
            <p:nvSpPr>
              <p:cNvPr id="51" name="Left-Right Arrow 50">
                <a:extLst>
                  <a:ext uri="{FF2B5EF4-FFF2-40B4-BE49-F238E27FC236}">
                    <a16:creationId xmlns:a16="http://schemas.microsoft.com/office/drawing/2014/main" id="{7E7EF916-8171-F4F0-98AB-1E4738044EE3}"/>
                  </a:ext>
                </a:extLst>
              </p:cNvPr>
              <p:cNvSpPr/>
              <p:nvPr/>
            </p:nvSpPr>
            <p:spPr>
              <a:xfrm>
                <a:off x="1678648" y="1456314"/>
                <a:ext cx="22055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CCC5F57-8A99-764D-D744-8D1E3BFFC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446" y="1162287"/>
                <a:ext cx="724202" cy="724202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27C4A6B-17DA-BA91-93AF-0BF24C61D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1267" y="1222409"/>
                <a:ext cx="638534" cy="60705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02EA49-EB62-DD96-598D-012AFB9E2A58}"/>
              </a:ext>
            </a:extLst>
          </p:cNvPr>
          <p:cNvGrpSpPr/>
          <p:nvPr/>
        </p:nvGrpSpPr>
        <p:grpSpPr>
          <a:xfrm>
            <a:off x="2036062" y="783760"/>
            <a:ext cx="1409430" cy="1287355"/>
            <a:chOff x="2926301" y="797559"/>
            <a:chExt cx="1409430" cy="1287355"/>
          </a:xfrm>
        </p:grpSpPr>
        <p:sp>
          <p:nvSpPr>
            <p:cNvPr id="360" name="Left-Right Arrow 359">
              <a:extLst>
                <a:ext uri="{FF2B5EF4-FFF2-40B4-BE49-F238E27FC236}">
                  <a16:creationId xmlns:a16="http://schemas.microsoft.com/office/drawing/2014/main" id="{C64947C6-DAD2-612B-436C-D481DE987413}"/>
                </a:ext>
              </a:extLst>
            </p:cNvPr>
            <p:cNvSpPr/>
            <p:nvPr/>
          </p:nvSpPr>
          <p:spPr>
            <a:xfrm>
              <a:off x="3650307" y="1382332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0C6538B3-D1F4-46C8-A44F-CD29995B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1707" y="1376006"/>
              <a:ext cx="404024" cy="1148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F3FC33-1F9E-DDFE-55C5-D81BF1B6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26301" y="1435690"/>
              <a:ext cx="649224" cy="6492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12E903-E04E-4D46-208E-110788FDE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7915" y="797559"/>
              <a:ext cx="649224" cy="649224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8860834-79F5-4685-A6A9-D4D0FF086681}"/>
              </a:ext>
            </a:extLst>
          </p:cNvPr>
          <p:cNvGrpSpPr/>
          <p:nvPr/>
        </p:nvGrpSpPr>
        <p:grpSpPr>
          <a:xfrm>
            <a:off x="2979102" y="3836817"/>
            <a:ext cx="213920" cy="171425"/>
            <a:chOff x="5476969" y="4036617"/>
            <a:chExt cx="219662" cy="171425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32B02DB-9D3C-EAF5-A002-221CC48A3AC5}"/>
                </a:ext>
              </a:extLst>
            </p:cNvPr>
            <p:cNvSpPr/>
            <p:nvPr/>
          </p:nvSpPr>
          <p:spPr>
            <a:xfrm>
              <a:off x="5476969" y="4036617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25C77A43-D940-AD91-F505-64F454904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9923" y="4075901"/>
              <a:ext cx="113754" cy="92856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E605DC8-880E-1A62-3293-F084743918E2}"/>
              </a:ext>
            </a:extLst>
          </p:cNvPr>
          <p:cNvGrpSpPr/>
          <p:nvPr/>
        </p:nvGrpSpPr>
        <p:grpSpPr>
          <a:xfrm>
            <a:off x="8251277" y="3907665"/>
            <a:ext cx="213920" cy="171425"/>
            <a:chOff x="5476969" y="4036617"/>
            <a:chExt cx="219662" cy="171425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370C6A8-5EE5-8E45-FD9A-11A7139A69CB}"/>
                </a:ext>
              </a:extLst>
            </p:cNvPr>
            <p:cNvSpPr/>
            <p:nvPr/>
          </p:nvSpPr>
          <p:spPr>
            <a:xfrm>
              <a:off x="5476969" y="4036617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7B712671-4127-BC12-FAE4-7498176BB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9923" y="4075901"/>
              <a:ext cx="113754" cy="9285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353B5F-018F-AE29-A7CE-82BDFC73AD1A}"/>
              </a:ext>
            </a:extLst>
          </p:cNvPr>
          <p:cNvGrpSpPr/>
          <p:nvPr/>
        </p:nvGrpSpPr>
        <p:grpSpPr>
          <a:xfrm>
            <a:off x="3494842" y="1001723"/>
            <a:ext cx="2237737" cy="845353"/>
            <a:chOff x="4407955" y="1059628"/>
            <a:chExt cx="2237737" cy="84535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ED65B12-92B4-F547-338C-2D6678A5EE5C}"/>
                </a:ext>
              </a:extLst>
            </p:cNvPr>
            <p:cNvGrpSpPr/>
            <p:nvPr/>
          </p:nvGrpSpPr>
          <p:grpSpPr>
            <a:xfrm>
              <a:off x="5393598" y="1092949"/>
              <a:ext cx="1252094" cy="812032"/>
              <a:chOff x="4552351" y="1129271"/>
              <a:chExt cx="1252094" cy="812032"/>
            </a:xfrm>
          </p:grpSpPr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E7171E0-B7B3-2FC0-74D9-C7150958E326}"/>
                  </a:ext>
                </a:extLst>
              </p:cNvPr>
              <p:cNvCxnSpPr>
                <a:cxnSpLocks/>
                <a:stCxn id="153" idx="7"/>
                <a:endCxn id="151" idx="2"/>
              </p:cNvCxnSpPr>
              <p:nvPr/>
            </p:nvCxnSpPr>
            <p:spPr>
              <a:xfrm flipV="1">
                <a:off x="4791850" y="1244098"/>
                <a:ext cx="331741" cy="1749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216E9EA6-AF5E-CB87-88AF-7BDEBFDB9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72670" y="1129271"/>
                <a:ext cx="501841" cy="11482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C7B7A0E-2FF9-4B0C-FA2C-57CD10A0FE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52351" y="1789804"/>
                <a:ext cx="1252094" cy="151499"/>
              </a:xfrm>
              <a:prstGeom prst="rect">
                <a:avLst/>
              </a:prstGeom>
            </p:spPr>
          </p:pic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82F509A-92A1-F8E0-3267-4C6286E475D8}"/>
                  </a:ext>
                </a:extLst>
              </p:cNvPr>
              <p:cNvSpPr/>
              <p:nvPr/>
            </p:nvSpPr>
            <p:spPr>
              <a:xfrm>
                <a:off x="4609258" y="1393950"/>
                <a:ext cx="213920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5" name="Picture 154">
                <a:extLst>
                  <a:ext uri="{FF2B5EF4-FFF2-40B4-BE49-F238E27FC236}">
                    <a16:creationId xmlns:a16="http://schemas.microsoft.com/office/drawing/2014/main" id="{FA32BA6E-B344-9C11-4ABD-98D9C5DB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60828" y="1433234"/>
                <a:ext cx="110780" cy="92856"/>
              </a:xfrm>
              <a:prstGeom prst="rect">
                <a:avLst/>
              </a:prstGeom>
            </p:spPr>
          </p:pic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0B610BFA-954C-9B03-BF69-E7E41F144D39}"/>
                  </a:ext>
                </a:extLst>
              </p:cNvPr>
              <p:cNvCxnSpPr>
                <a:cxnSpLocks/>
                <a:stCxn id="153" idx="5"/>
                <a:endCxn id="11" idx="0"/>
              </p:cNvCxnSpPr>
              <p:nvPr/>
            </p:nvCxnSpPr>
            <p:spPr>
              <a:xfrm>
                <a:off x="4791850" y="1540270"/>
                <a:ext cx="386548" cy="249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3" name="Left-Right Arrow 182">
              <a:extLst>
                <a:ext uri="{FF2B5EF4-FFF2-40B4-BE49-F238E27FC236}">
                  <a16:creationId xmlns:a16="http://schemas.microsoft.com/office/drawing/2014/main" id="{642E4F22-CB5D-5FAD-8342-6A77B5DA2A35}"/>
                </a:ext>
              </a:extLst>
            </p:cNvPr>
            <p:cNvSpPr/>
            <p:nvPr/>
          </p:nvSpPr>
          <p:spPr>
            <a:xfrm>
              <a:off x="5177304" y="1396835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3A8C463-1D74-B867-2C7A-5D11084A8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07955" y="1059628"/>
              <a:ext cx="720576" cy="720576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A55B167-605B-D56F-6B74-8D7C05BD66F0}"/>
              </a:ext>
            </a:extLst>
          </p:cNvPr>
          <p:cNvGrpSpPr/>
          <p:nvPr/>
        </p:nvGrpSpPr>
        <p:grpSpPr>
          <a:xfrm>
            <a:off x="5764017" y="778919"/>
            <a:ext cx="2822340" cy="1277176"/>
            <a:chOff x="5764017" y="778919"/>
            <a:chExt cx="2822340" cy="127717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2CDF313-FF20-F542-47F6-A5AFEE138E20}"/>
                </a:ext>
              </a:extLst>
            </p:cNvPr>
            <p:cNvGrpSpPr/>
            <p:nvPr/>
          </p:nvGrpSpPr>
          <p:grpSpPr>
            <a:xfrm>
              <a:off x="6510048" y="917298"/>
              <a:ext cx="2076309" cy="1027709"/>
              <a:chOff x="9475287" y="1149313"/>
              <a:chExt cx="2076309" cy="1027709"/>
            </a:xfrm>
          </p:grpSpPr>
          <p:sp>
            <p:nvSpPr>
              <p:cNvPr id="364" name="Left-Right Arrow 363">
                <a:extLst>
                  <a:ext uri="{FF2B5EF4-FFF2-40B4-BE49-F238E27FC236}">
                    <a16:creationId xmlns:a16="http://schemas.microsoft.com/office/drawing/2014/main" id="{B5E6EEA0-B8AA-F9CA-F98E-3785DF57C97A}"/>
                  </a:ext>
                </a:extLst>
              </p:cNvPr>
              <p:cNvSpPr/>
              <p:nvPr/>
            </p:nvSpPr>
            <p:spPr>
              <a:xfrm>
                <a:off x="9475287" y="1556694"/>
                <a:ext cx="22055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F0448EF-117E-FFFD-97F6-4BD84FF3E150}"/>
                  </a:ext>
                </a:extLst>
              </p:cNvPr>
              <p:cNvGrpSpPr/>
              <p:nvPr/>
            </p:nvGrpSpPr>
            <p:grpSpPr>
              <a:xfrm>
                <a:off x="9851584" y="1149313"/>
                <a:ext cx="1700012" cy="1027709"/>
                <a:chOff x="9851584" y="1149313"/>
                <a:chExt cx="1700012" cy="1027709"/>
              </a:xfrm>
            </p:grpSpPr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FBBB89E0-2983-B74B-B2F4-EB81681B47B0}"/>
                    </a:ext>
                  </a:extLst>
                </p:cNvPr>
                <p:cNvGrpSpPr/>
                <p:nvPr/>
              </p:nvGrpSpPr>
              <p:grpSpPr>
                <a:xfrm>
                  <a:off x="9851584" y="1510485"/>
                  <a:ext cx="213920" cy="171425"/>
                  <a:chOff x="5476969" y="4036617"/>
                  <a:chExt cx="219662" cy="171425"/>
                </a:xfrm>
              </p:grpSpPr>
              <p:sp>
                <p:nvSpPr>
                  <p:cNvPr id="362" name="Oval 361">
                    <a:extLst>
                      <a:ext uri="{FF2B5EF4-FFF2-40B4-BE49-F238E27FC236}">
                        <a16:creationId xmlns:a16="http://schemas.microsoft.com/office/drawing/2014/main" id="{BB24A381-D680-221F-18BB-8C75E0976737}"/>
                      </a:ext>
                    </a:extLst>
                  </p:cNvPr>
                  <p:cNvSpPr/>
                  <p:nvPr/>
                </p:nvSpPr>
                <p:spPr>
                  <a:xfrm>
                    <a:off x="5476969" y="4036617"/>
                    <a:ext cx="219662" cy="17142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63" name="Picture 362">
                    <a:extLst>
                      <a:ext uri="{FF2B5EF4-FFF2-40B4-BE49-F238E27FC236}">
                        <a16:creationId xmlns:a16="http://schemas.microsoft.com/office/drawing/2014/main" id="{E3A30BD3-95A2-A058-6078-10D79940E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29923" y="4075901"/>
                    <a:ext cx="113754" cy="92856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378" name="Straight Arrow Connector 377">
                  <a:extLst>
                    <a:ext uri="{FF2B5EF4-FFF2-40B4-BE49-F238E27FC236}">
                      <a16:creationId xmlns:a16="http://schemas.microsoft.com/office/drawing/2014/main" id="{022155B3-E56C-5BFA-0A4B-CB2153F2F840}"/>
                    </a:ext>
                  </a:extLst>
                </p:cNvPr>
                <p:cNvCxnSpPr>
                  <a:cxnSpLocks/>
                  <a:stCxn id="362" idx="7"/>
                  <a:endCxn id="143" idx="1"/>
                </p:cNvCxnSpPr>
                <p:nvPr/>
              </p:nvCxnSpPr>
              <p:spPr>
                <a:xfrm flipV="1">
                  <a:off x="10034176" y="1199116"/>
                  <a:ext cx="165391" cy="3364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Arrow Connector 378">
                  <a:extLst>
                    <a:ext uri="{FF2B5EF4-FFF2-40B4-BE49-F238E27FC236}">
                      <a16:creationId xmlns:a16="http://schemas.microsoft.com/office/drawing/2014/main" id="{425C1798-CCD2-0AA1-52BA-22564F670EE0}"/>
                    </a:ext>
                  </a:extLst>
                </p:cNvPr>
                <p:cNvCxnSpPr>
                  <a:cxnSpLocks/>
                  <a:stCxn id="362" idx="6"/>
                  <a:endCxn id="367" idx="1"/>
                </p:cNvCxnSpPr>
                <p:nvPr/>
              </p:nvCxnSpPr>
              <p:spPr>
                <a:xfrm flipV="1">
                  <a:off x="10065504" y="1464122"/>
                  <a:ext cx="127185" cy="13207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Arrow Connector 379">
                  <a:extLst>
                    <a:ext uri="{FF2B5EF4-FFF2-40B4-BE49-F238E27FC236}">
                      <a16:creationId xmlns:a16="http://schemas.microsoft.com/office/drawing/2014/main" id="{D78E30BF-C8BE-97EA-A85B-04917978460D}"/>
                    </a:ext>
                  </a:extLst>
                </p:cNvPr>
                <p:cNvCxnSpPr>
                  <a:cxnSpLocks/>
                  <a:stCxn id="362" idx="5"/>
                  <a:endCxn id="194" idx="1"/>
                </p:cNvCxnSpPr>
                <p:nvPr/>
              </p:nvCxnSpPr>
              <p:spPr>
                <a:xfrm>
                  <a:off x="10034176" y="1656805"/>
                  <a:ext cx="255865" cy="16587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Arrow Connector 400">
                  <a:extLst>
                    <a:ext uri="{FF2B5EF4-FFF2-40B4-BE49-F238E27FC236}">
                      <a16:creationId xmlns:a16="http://schemas.microsoft.com/office/drawing/2014/main" id="{425E3B61-9337-6F7F-957A-81B21D48ABF0}"/>
                    </a:ext>
                  </a:extLst>
                </p:cNvPr>
                <p:cNvCxnSpPr>
                  <a:cxnSpLocks/>
                  <a:stCxn id="362" idx="4"/>
                  <a:endCxn id="32" idx="1"/>
                </p:cNvCxnSpPr>
                <p:nvPr/>
              </p:nvCxnSpPr>
              <p:spPr>
                <a:xfrm>
                  <a:off x="9958544" y="1681910"/>
                  <a:ext cx="331497" cy="4243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F09840A5-2647-93BE-27AB-64EC42AE56F8}"/>
                    </a:ext>
                  </a:extLst>
                </p:cNvPr>
                <p:cNvGrpSpPr/>
                <p:nvPr/>
              </p:nvGrpSpPr>
              <p:grpSpPr>
                <a:xfrm>
                  <a:off x="10192689" y="1149313"/>
                  <a:ext cx="1358907" cy="1027709"/>
                  <a:chOff x="10353769" y="1114186"/>
                  <a:chExt cx="1358907" cy="1027709"/>
                </a:xfrm>
              </p:grpSpPr>
              <p:pic>
                <p:nvPicPr>
                  <p:cNvPr id="367" name="Picture 366">
                    <a:extLst>
                      <a:ext uri="{FF2B5EF4-FFF2-40B4-BE49-F238E27FC236}">
                        <a16:creationId xmlns:a16="http://schemas.microsoft.com/office/drawing/2014/main" id="{22828CA8-28B3-00B5-461C-D3115C196B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0353769" y="1368648"/>
                    <a:ext cx="729972" cy="120693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>
                    <a:extLst>
                      <a:ext uri="{FF2B5EF4-FFF2-40B4-BE49-F238E27FC236}">
                        <a16:creationId xmlns:a16="http://schemas.microsoft.com/office/drawing/2014/main" id="{2E940FD7-97A1-73C5-A0A3-9CCDEB593F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360647" y="1114186"/>
                    <a:ext cx="435312" cy="99605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>
                    <a:extLst>
                      <a:ext uri="{FF2B5EF4-FFF2-40B4-BE49-F238E27FC236}">
                        <a16:creationId xmlns:a16="http://schemas.microsoft.com/office/drawing/2014/main" id="{A1EED517-A4EF-76CD-BAD0-4FA0AD1DF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451121" y="1728116"/>
                    <a:ext cx="768422" cy="118872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0F0C16C4-05A3-29AD-29EF-9D590FFC29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0451121" y="2000334"/>
                    <a:ext cx="1261555" cy="141561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352AE77-51AD-DE24-7CED-5E253DE50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64017" y="778919"/>
              <a:ext cx="643580" cy="64358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E25CFC1-FDF8-9C41-8AC9-DBFD83AF2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81346" y="1412515"/>
              <a:ext cx="643580" cy="64358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A835BD6-5DBE-0301-9C3E-08288B4D0FA0}"/>
              </a:ext>
            </a:extLst>
          </p:cNvPr>
          <p:cNvGrpSpPr/>
          <p:nvPr/>
        </p:nvGrpSpPr>
        <p:grpSpPr>
          <a:xfrm>
            <a:off x="8655202" y="803667"/>
            <a:ext cx="2878212" cy="1346735"/>
            <a:chOff x="8538031" y="806314"/>
            <a:chExt cx="2878212" cy="1346735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BA29E6B-7C0C-F6A3-A9F0-F31C08EF0F88}"/>
                </a:ext>
              </a:extLst>
            </p:cNvPr>
            <p:cNvGrpSpPr/>
            <p:nvPr/>
          </p:nvGrpSpPr>
          <p:grpSpPr>
            <a:xfrm>
              <a:off x="9560703" y="806314"/>
              <a:ext cx="1855540" cy="1346735"/>
              <a:chOff x="9677874" y="874225"/>
              <a:chExt cx="1855540" cy="134673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B5289769-9783-B34B-5BF3-80271DCA6898}"/>
                  </a:ext>
                </a:extLst>
              </p:cNvPr>
              <p:cNvGrpSpPr/>
              <p:nvPr/>
            </p:nvGrpSpPr>
            <p:grpSpPr>
              <a:xfrm>
                <a:off x="9677874" y="1492051"/>
                <a:ext cx="213920" cy="171425"/>
                <a:chOff x="5476969" y="4036617"/>
                <a:chExt cx="219662" cy="171425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03729021-A613-9223-FA64-5D89A600F9FB}"/>
                    </a:ext>
                  </a:extLst>
                </p:cNvPr>
                <p:cNvSpPr/>
                <p:nvPr/>
              </p:nvSpPr>
              <p:spPr>
                <a:xfrm>
                  <a:off x="5476969" y="4036617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B7370A72-28B4-119F-57D7-84BFD0BCF6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29923" y="4075901"/>
                  <a:ext cx="113754" cy="92856"/>
                </a:xfrm>
                <a:prstGeom prst="rect">
                  <a:avLst/>
                </a:prstGeom>
              </p:spPr>
            </p:pic>
          </p:grpSp>
          <p:pic>
            <p:nvPicPr>
              <p:cNvPr id="215" name="Picture 214">
                <a:extLst>
                  <a:ext uri="{FF2B5EF4-FFF2-40B4-BE49-F238E27FC236}">
                    <a16:creationId xmlns:a16="http://schemas.microsoft.com/office/drawing/2014/main" id="{37A93C6A-22FA-DE3D-DAF1-9E6011B02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55783" y="1128687"/>
                <a:ext cx="729972" cy="120693"/>
              </a:xfrm>
              <a:prstGeom prst="rect">
                <a:avLst/>
              </a:prstGeom>
            </p:spPr>
          </p:pic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EA913E5B-9065-6739-5DFF-8CF8271A26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62661" y="874225"/>
                <a:ext cx="435312" cy="99605"/>
              </a:xfrm>
              <a:prstGeom prst="rect">
                <a:avLst/>
              </a:prstGeom>
            </p:spPr>
          </p:pic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15053B57-CAA2-271B-CDAD-13F7A982F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53135" y="1488155"/>
                <a:ext cx="768422" cy="118872"/>
              </a:xfrm>
              <a:prstGeom prst="rect">
                <a:avLst/>
              </a:prstGeom>
            </p:spPr>
          </p:pic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5E0429E6-F118-E9FB-35DC-88A4503BFC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53135" y="1768192"/>
                <a:ext cx="1047939" cy="126797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B522BBE-20AD-05FB-88EF-C39DB98D1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51975" y="2087904"/>
                <a:ext cx="1381439" cy="133056"/>
              </a:xfrm>
              <a:prstGeom prst="rect">
                <a:avLst/>
              </a:prstGeom>
            </p:spPr>
          </p:pic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852A044A-E81D-3B3A-6267-5139B240395E}"/>
                  </a:ext>
                </a:extLst>
              </p:cNvPr>
              <p:cNvCxnSpPr>
                <a:cxnSpLocks/>
                <a:stCxn id="158" idx="0"/>
                <a:endCxn id="217" idx="1"/>
              </p:cNvCxnSpPr>
              <p:nvPr/>
            </p:nvCxnSpPr>
            <p:spPr>
              <a:xfrm flipV="1">
                <a:off x="9784834" y="924028"/>
                <a:ext cx="377827" cy="5680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3C8C43FC-7975-4BC7-B630-427CB815D791}"/>
                  </a:ext>
                </a:extLst>
              </p:cNvPr>
              <p:cNvCxnSpPr>
                <a:cxnSpLocks/>
                <a:stCxn id="158" idx="7"/>
                <a:endCxn id="215" idx="1"/>
              </p:cNvCxnSpPr>
              <p:nvPr/>
            </p:nvCxnSpPr>
            <p:spPr>
              <a:xfrm flipV="1">
                <a:off x="9860466" y="1189034"/>
                <a:ext cx="295317" cy="3281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D08E9434-3372-9FBD-14B8-2DDE9A39FB44}"/>
                  </a:ext>
                </a:extLst>
              </p:cNvPr>
              <p:cNvCxnSpPr>
                <a:cxnSpLocks/>
                <a:stCxn id="158" idx="6"/>
                <a:endCxn id="218" idx="1"/>
              </p:cNvCxnSpPr>
              <p:nvPr/>
            </p:nvCxnSpPr>
            <p:spPr>
              <a:xfrm flipV="1">
                <a:off x="9891794" y="1547591"/>
                <a:ext cx="361341" cy="301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FF92ABE0-5CA5-40DE-F35B-EA948EF7C22E}"/>
                  </a:ext>
                </a:extLst>
              </p:cNvPr>
              <p:cNvCxnSpPr>
                <a:cxnSpLocks/>
                <a:stCxn id="158" idx="6"/>
                <a:endCxn id="220" idx="1"/>
              </p:cNvCxnSpPr>
              <p:nvPr/>
            </p:nvCxnSpPr>
            <p:spPr>
              <a:xfrm>
                <a:off x="9891794" y="1577764"/>
                <a:ext cx="361341" cy="2538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11D28EFB-DFB4-0CC0-1722-6D90DD67BAF6}"/>
                  </a:ext>
                </a:extLst>
              </p:cNvPr>
              <p:cNvCxnSpPr>
                <a:cxnSpLocks/>
                <a:stCxn id="158" idx="4"/>
                <a:endCxn id="62" idx="1"/>
              </p:cNvCxnSpPr>
              <p:nvPr/>
            </p:nvCxnSpPr>
            <p:spPr>
              <a:xfrm>
                <a:off x="9784834" y="1663476"/>
                <a:ext cx="367141" cy="4909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DF45D6B-5B87-084E-7146-6BD176B9B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538031" y="1149124"/>
              <a:ext cx="638534" cy="638534"/>
            </a:xfrm>
            <a:prstGeom prst="rect">
              <a:avLst/>
            </a:prstGeom>
          </p:spPr>
        </p:pic>
        <p:sp>
          <p:nvSpPr>
            <p:cNvPr id="238" name="Left-Right Arrow 237">
              <a:extLst>
                <a:ext uri="{FF2B5EF4-FFF2-40B4-BE49-F238E27FC236}">
                  <a16:creationId xmlns:a16="http://schemas.microsoft.com/office/drawing/2014/main" id="{5C146CE2-411E-CDD0-8A76-0001664E4B4B}"/>
                </a:ext>
              </a:extLst>
            </p:cNvPr>
            <p:cNvSpPr/>
            <p:nvPr/>
          </p:nvSpPr>
          <p:spPr>
            <a:xfrm>
              <a:off x="9262416" y="1464443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9C122927-279C-A1D5-2EE9-119EED2B3B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634" y="3911869"/>
            <a:ext cx="649224" cy="64922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7F7F58A-2FAC-9219-D9B4-4DBEE01099F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634" y="3258441"/>
            <a:ext cx="649224" cy="649224"/>
          </a:xfrm>
          <a:prstGeom prst="rect">
            <a:avLst/>
          </a:prstGeom>
        </p:spPr>
      </p:pic>
      <p:sp>
        <p:nvSpPr>
          <p:cNvPr id="241" name="Left-Right Arrow 240">
            <a:extLst>
              <a:ext uri="{FF2B5EF4-FFF2-40B4-BE49-F238E27FC236}">
                <a16:creationId xmlns:a16="http://schemas.microsoft.com/office/drawing/2014/main" id="{5EC15EED-2F37-E9FA-3965-1423EF5A204F}"/>
              </a:ext>
            </a:extLst>
          </p:cNvPr>
          <p:cNvSpPr/>
          <p:nvPr/>
        </p:nvSpPr>
        <p:spPr>
          <a:xfrm>
            <a:off x="752493" y="3845476"/>
            <a:ext cx="220558" cy="9985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BC266CE-ADAB-2E22-93C7-1D7BD2DC2A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38366" y="3242804"/>
            <a:ext cx="649225" cy="64922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44057E7-3254-26EF-9407-EC425B1EE7C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38365" y="3892029"/>
            <a:ext cx="649225" cy="649225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637A2663-0D09-66F2-AC0B-F4D6BEB84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851" y="3526483"/>
            <a:ext cx="896112" cy="128016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0DC2E0CB-8A19-48A2-205B-E3D02F5D98F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96243" y="4203025"/>
            <a:ext cx="1603569" cy="128016"/>
          </a:xfrm>
          <a:prstGeom prst="rect">
            <a:avLst/>
          </a:prstGeom>
        </p:spPr>
      </p:pic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C08496EC-022B-25D5-4924-A077275B8695}"/>
              </a:ext>
            </a:extLst>
          </p:cNvPr>
          <p:cNvCxnSpPr>
            <a:cxnSpLocks/>
            <a:stCxn id="161" idx="7"/>
            <a:endCxn id="244" idx="2"/>
          </p:cNvCxnSpPr>
          <p:nvPr/>
        </p:nvCxnSpPr>
        <p:spPr>
          <a:xfrm flipV="1">
            <a:off x="3161694" y="3654499"/>
            <a:ext cx="500213" cy="207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1CBF5756-45E6-726B-86E5-43ADD1BCE484}"/>
              </a:ext>
            </a:extLst>
          </p:cNvPr>
          <p:cNvCxnSpPr>
            <a:cxnSpLocks/>
            <a:stCxn id="161" idx="5"/>
            <a:endCxn id="245" idx="0"/>
          </p:cNvCxnSpPr>
          <p:nvPr/>
        </p:nvCxnSpPr>
        <p:spPr>
          <a:xfrm>
            <a:off x="3161694" y="3983137"/>
            <a:ext cx="536334" cy="219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Left-Right Arrow 252">
            <a:extLst>
              <a:ext uri="{FF2B5EF4-FFF2-40B4-BE49-F238E27FC236}">
                <a16:creationId xmlns:a16="http://schemas.microsoft.com/office/drawing/2014/main" id="{5CA3F494-7EC8-E9A6-6A56-D1AA3CCF6227}"/>
              </a:ext>
            </a:extLst>
          </p:cNvPr>
          <p:cNvSpPr/>
          <p:nvPr/>
        </p:nvSpPr>
        <p:spPr>
          <a:xfrm>
            <a:off x="2639160" y="3869099"/>
            <a:ext cx="220558" cy="9985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0A0A0EED-3916-725C-D978-917E1F282A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93300" y="4332484"/>
            <a:ext cx="1603569" cy="128016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2FC55BC3-3629-F964-2FE9-78247F3D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93" y="3423563"/>
            <a:ext cx="896112" cy="12801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D20DA05-3EEF-C3B5-61F1-C27FCE25BBC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64983" y="3869099"/>
            <a:ext cx="326132" cy="9269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E4DA3612-6076-804D-C453-8B9C5C46C20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58027" y="3949403"/>
            <a:ext cx="623439" cy="623439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A2668FA-0DB3-4A85-1595-28DCD31909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62143" y="3341731"/>
            <a:ext cx="619323" cy="619323"/>
          </a:xfrm>
          <a:prstGeom prst="rect">
            <a:avLst/>
          </a:prstGeom>
        </p:spPr>
      </p:pic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DBF7207-3A9A-A608-9C4A-8C776F74DBA4}"/>
              </a:ext>
            </a:extLst>
          </p:cNvPr>
          <p:cNvGrpSpPr/>
          <p:nvPr/>
        </p:nvGrpSpPr>
        <p:grpSpPr>
          <a:xfrm>
            <a:off x="5491592" y="3854809"/>
            <a:ext cx="213920" cy="171425"/>
            <a:chOff x="5476969" y="4036617"/>
            <a:chExt cx="219662" cy="171425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7CFF9F73-9DBF-BFA1-0604-1BC4B8C30729}"/>
                </a:ext>
              </a:extLst>
            </p:cNvPr>
            <p:cNvSpPr/>
            <p:nvPr/>
          </p:nvSpPr>
          <p:spPr>
            <a:xfrm>
              <a:off x="5476969" y="4036617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F55562EF-9CF5-FBB0-2C86-787C3A28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9923" y="4075901"/>
              <a:ext cx="113754" cy="92856"/>
            </a:xfrm>
            <a:prstGeom prst="rect">
              <a:avLst/>
            </a:prstGeom>
          </p:spPr>
        </p:pic>
      </p:grpSp>
      <p:sp>
        <p:nvSpPr>
          <p:cNvPr id="262" name="Left-Right Arrow 261">
            <a:extLst>
              <a:ext uri="{FF2B5EF4-FFF2-40B4-BE49-F238E27FC236}">
                <a16:creationId xmlns:a16="http://schemas.microsoft.com/office/drawing/2014/main" id="{71C7357F-93F7-B228-344B-83D4410D3CCE}"/>
              </a:ext>
            </a:extLst>
          </p:cNvPr>
          <p:cNvSpPr/>
          <p:nvPr/>
        </p:nvSpPr>
        <p:spPr>
          <a:xfrm>
            <a:off x="5196903" y="3892029"/>
            <a:ext cx="220558" cy="9985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ED1101F0-C56C-2A7F-411E-B50E768C828C}"/>
              </a:ext>
            </a:extLst>
          </p:cNvPr>
          <p:cNvCxnSpPr>
            <a:cxnSpLocks/>
            <a:stCxn id="260" idx="7"/>
            <a:endCxn id="255" idx="2"/>
          </p:cNvCxnSpPr>
          <p:nvPr/>
        </p:nvCxnSpPr>
        <p:spPr>
          <a:xfrm flipV="1">
            <a:off x="5674184" y="3551579"/>
            <a:ext cx="453865" cy="328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57FE3DD2-0CA7-8CE8-6588-CED7958F2878}"/>
              </a:ext>
            </a:extLst>
          </p:cNvPr>
          <p:cNvCxnSpPr>
            <a:cxnSpLocks/>
            <a:stCxn id="260" idx="5"/>
            <a:endCxn id="254" idx="0"/>
          </p:cNvCxnSpPr>
          <p:nvPr/>
        </p:nvCxnSpPr>
        <p:spPr>
          <a:xfrm>
            <a:off x="5674184" y="4001129"/>
            <a:ext cx="720901" cy="33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70E21EC9-03F9-E607-2939-1E1DCB6B4D3B}"/>
              </a:ext>
            </a:extLst>
          </p:cNvPr>
          <p:cNvCxnSpPr>
            <a:cxnSpLocks/>
            <a:stCxn id="260" idx="6"/>
            <a:endCxn id="98" idx="1"/>
          </p:cNvCxnSpPr>
          <p:nvPr/>
        </p:nvCxnSpPr>
        <p:spPr>
          <a:xfrm flipV="1">
            <a:off x="5705512" y="3915444"/>
            <a:ext cx="259471" cy="2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9" name="Picture 278">
            <a:extLst>
              <a:ext uri="{FF2B5EF4-FFF2-40B4-BE49-F238E27FC236}">
                <a16:creationId xmlns:a16="http://schemas.microsoft.com/office/drawing/2014/main" id="{EBB68FFA-1B62-0E1E-7270-FE8F804E25A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81394" y="3766054"/>
            <a:ext cx="1603569" cy="128016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2F36BED-54F9-9049-6E8A-42337E78E35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681394" y="4100676"/>
            <a:ext cx="832935" cy="13233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09446AD-EE31-C5B2-5FE8-245A6D85099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681394" y="4385626"/>
            <a:ext cx="783140" cy="125598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C9DB3DAA-9215-1693-588B-4CD3747276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1394" y="3489653"/>
            <a:ext cx="435312" cy="9960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2E2E871E-6F35-A04E-98AE-D74DFD1F79C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24802" y="3341124"/>
            <a:ext cx="649224" cy="64922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D08A313-4965-4B65-5930-8AAFE6AD7C9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25342" y="3979214"/>
            <a:ext cx="649224" cy="649224"/>
          </a:xfrm>
          <a:prstGeom prst="rect">
            <a:avLst/>
          </a:prstGeom>
        </p:spPr>
      </p:pic>
      <p:sp>
        <p:nvSpPr>
          <p:cNvPr id="282" name="Left-Right Arrow 281">
            <a:extLst>
              <a:ext uri="{FF2B5EF4-FFF2-40B4-BE49-F238E27FC236}">
                <a16:creationId xmlns:a16="http://schemas.microsoft.com/office/drawing/2014/main" id="{C18ECC90-DEB9-5E82-555E-EA98E948875D}"/>
              </a:ext>
            </a:extLst>
          </p:cNvPr>
          <p:cNvSpPr/>
          <p:nvPr/>
        </p:nvSpPr>
        <p:spPr>
          <a:xfrm>
            <a:off x="7998580" y="3929285"/>
            <a:ext cx="220558" cy="9985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2AE58A42-46A9-4B31-C6A0-813F6D772529}"/>
              </a:ext>
            </a:extLst>
          </p:cNvPr>
          <p:cNvCxnSpPr>
            <a:cxnSpLocks/>
            <a:stCxn id="173" idx="0"/>
            <a:endCxn id="280" idx="1"/>
          </p:cNvCxnSpPr>
          <p:nvPr/>
        </p:nvCxnSpPr>
        <p:spPr>
          <a:xfrm flipV="1">
            <a:off x="8358237" y="3539456"/>
            <a:ext cx="323157" cy="36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6EA7D8A3-2B85-FEF3-D84A-70299B9AC6DF}"/>
              </a:ext>
            </a:extLst>
          </p:cNvPr>
          <p:cNvCxnSpPr>
            <a:cxnSpLocks/>
            <a:stCxn id="173" idx="7"/>
            <a:endCxn id="279" idx="1"/>
          </p:cNvCxnSpPr>
          <p:nvPr/>
        </p:nvCxnSpPr>
        <p:spPr>
          <a:xfrm flipV="1">
            <a:off x="8433869" y="3830062"/>
            <a:ext cx="247525" cy="10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525180FF-3FA0-791E-DD47-E4E4C886B527}"/>
              </a:ext>
            </a:extLst>
          </p:cNvPr>
          <p:cNvCxnSpPr>
            <a:cxnSpLocks/>
            <a:stCxn id="173" idx="5"/>
            <a:endCxn id="108" idx="1"/>
          </p:cNvCxnSpPr>
          <p:nvPr/>
        </p:nvCxnSpPr>
        <p:spPr>
          <a:xfrm>
            <a:off x="8433869" y="4053985"/>
            <a:ext cx="247525" cy="11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773246D7-2599-CE89-3624-DAF067D203DB}"/>
              </a:ext>
            </a:extLst>
          </p:cNvPr>
          <p:cNvCxnSpPr>
            <a:cxnSpLocks/>
            <a:stCxn id="173" idx="4"/>
            <a:endCxn id="109" idx="1"/>
          </p:cNvCxnSpPr>
          <p:nvPr/>
        </p:nvCxnSpPr>
        <p:spPr>
          <a:xfrm>
            <a:off x="8358237" y="4079090"/>
            <a:ext cx="323157" cy="36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2962FE0-936F-E57D-77E1-1BFA6B7B4331}"/>
              </a:ext>
            </a:extLst>
          </p:cNvPr>
          <p:cNvGrpSpPr/>
          <p:nvPr/>
        </p:nvGrpSpPr>
        <p:grpSpPr>
          <a:xfrm>
            <a:off x="7314412" y="4727345"/>
            <a:ext cx="3028222" cy="1374840"/>
            <a:chOff x="8560177" y="4593333"/>
            <a:chExt cx="3028222" cy="1374840"/>
          </a:xfrm>
        </p:grpSpPr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C6EC4677-8697-48D9-13A0-AA0544A42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74448" y="5236800"/>
              <a:ext cx="386197" cy="109761"/>
            </a:xfrm>
            <a:prstGeom prst="rect">
              <a:avLst/>
            </a:prstGeom>
          </p:spPr>
        </p:pic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B03F65E2-6318-6469-0DB3-F7CCF6315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174448" y="4895900"/>
              <a:ext cx="783140" cy="125598"/>
            </a:xfrm>
            <a:prstGeom prst="rect">
              <a:avLst/>
            </a:prstGeom>
          </p:spPr>
        </p:pic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904290D3-9C79-698E-0CF0-B63C3856A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174448" y="5549153"/>
              <a:ext cx="832935" cy="132335"/>
            </a:xfrm>
            <a:prstGeom prst="rect">
              <a:avLst/>
            </a:prstGeom>
          </p:spPr>
        </p:pic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7312EFA1-A5AA-79FA-6D94-9C32CEFD6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174448" y="5824644"/>
              <a:ext cx="1413951" cy="118872"/>
            </a:xfrm>
            <a:prstGeom prst="rect">
              <a:avLst/>
            </a:prstGeom>
          </p:spPr>
        </p:pic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49D46B92-E21C-DD09-A251-B39B51260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174448" y="4593333"/>
              <a:ext cx="1047939" cy="126797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C113DA4D-4370-5695-3696-8301A956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8564895" y="5344733"/>
              <a:ext cx="623440" cy="623440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9332303E-6BAB-EED0-024A-89742B06C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8560177" y="4734098"/>
              <a:ext cx="623440" cy="623440"/>
            </a:xfrm>
            <a:prstGeom prst="rect">
              <a:avLst/>
            </a:prstGeom>
          </p:spPr>
        </p:pic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CECAE066-8C36-DF32-31D9-A88C5FD46E8D}"/>
                </a:ext>
              </a:extLst>
            </p:cNvPr>
            <p:cNvGrpSpPr/>
            <p:nvPr/>
          </p:nvGrpSpPr>
          <p:grpSpPr>
            <a:xfrm>
              <a:off x="9571762" y="5165226"/>
              <a:ext cx="213920" cy="171425"/>
              <a:chOff x="5476969" y="4036617"/>
              <a:chExt cx="219662" cy="171425"/>
            </a:xfrm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D293E2CE-2F22-B731-C154-A68D9D80DE7E}"/>
                  </a:ext>
                </a:extLst>
              </p:cNvPr>
              <p:cNvSpPr/>
              <p:nvPr/>
            </p:nvSpPr>
            <p:spPr>
              <a:xfrm>
                <a:off x="5476969" y="4036617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7" name="Picture 306">
                <a:extLst>
                  <a:ext uri="{FF2B5EF4-FFF2-40B4-BE49-F238E27FC236}">
                    <a16:creationId xmlns:a16="http://schemas.microsoft.com/office/drawing/2014/main" id="{D3E7DC42-9F15-8746-3F2F-3BA6FDA24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9923" y="4075901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B6725052-8A1E-D765-2389-9C90FEAB0D1B}"/>
                </a:ext>
              </a:extLst>
            </p:cNvPr>
            <p:cNvCxnSpPr>
              <a:cxnSpLocks/>
              <a:stCxn id="306" idx="0"/>
              <a:endCxn id="303" idx="1"/>
            </p:cNvCxnSpPr>
            <p:nvPr/>
          </p:nvCxnSpPr>
          <p:spPr>
            <a:xfrm flipV="1">
              <a:off x="9678722" y="4656732"/>
              <a:ext cx="495726" cy="508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8EB624FB-6F20-35BF-18E5-AF57D7ABEAF0}"/>
                </a:ext>
              </a:extLst>
            </p:cNvPr>
            <p:cNvCxnSpPr>
              <a:cxnSpLocks/>
              <a:stCxn id="306" idx="7"/>
              <a:endCxn id="297" idx="1"/>
            </p:cNvCxnSpPr>
            <p:nvPr/>
          </p:nvCxnSpPr>
          <p:spPr>
            <a:xfrm flipV="1">
              <a:off x="9754354" y="4958699"/>
              <a:ext cx="420094" cy="231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5312A18A-254A-E12F-A251-C3F12AC7D057}"/>
                </a:ext>
              </a:extLst>
            </p:cNvPr>
            <p:cNvCxnSpPr>
              <a:cxnSpLocks/>
              <a:stCxn id="306" idx="6"/>
              <a:endCxn id="296" idx="1"/>
            </p:cNvCxnSpPr>
            <p:nvPr/>
          </p:nvCxnSpPr>
          <p:spPr>
            <a:xfrm>
              <a:off x="9785682" y="5250939"/>
              <a:ext cx="388766" cy="40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052B90C7-6C18-D75D-4EB7-2523A82922CC}"/>
                </a:ext>
              </a:extLst>
            </p:cNvPr>
            <p:cNvCxnSpPr>
              <a:cxnSpLocks/>
              <a:stCxn id="306" idx="5"/>
              <a:endCxn id="300" idx="1"/>
            </p:cNvCxnSpPr>
            <p:nvPr/>
          </p:nvCxnSpPr>
          <p:spPr>
            <a:xfrm>
              <a:off x="9754354" y="5311546"/>
              <a:ext cx="420094" cy="3037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59B1E605-18C1-6D1E-BEE1-45EB318A862F}"/>
                </a:ext>
              </a:extLst>
            </p:cNvPr>
            <p:cNvCxnSpPr>
              <a:cxnSpLocks/>
              <a:stCxn id="306" idx="4"/>
              <a:endCxn id="301" idx="1"/>
            </p:cNvCxnSpPr>
            <p:nvPr/>
          </p:nvCxnSpPr>
          <p:spPr>
            <a:xfrm>
              <a:off x="9678722" y="5336651"/>
              <a:ext cx="495726" cy="5474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2" name="Left-Right Arrow 321">
              <a:extLst>
                <a:ext uri="{FF2B5EF4-FFF2-40B4-BE49-F238E27FC236}">
                  <a16:creationId xmlns:a16="http://schemas.microsoft.com/office/drawing/2014/main" id="{06AE33CD-FD41-8CEC-52AF-6B0B13D43B3B}"/>
                </a:ext>
              </a:extLst>
            </p:cNvPr>
            <p:cNvSpPr/>
            <p:nvPr/>
          </p:nvSpPr>
          <p:spPr>
            <a:xfrm>
              <a:off x="9262620" y="5193204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DE9766B-30F2-137A-4631-6864711EAA7F}"/>
              </a:ext>
            </a:extLst>
          </p:cNvPr>
          <p:cNvGrpSpPr/>
          <p:nvPr/>
        </p:nvGrpSpPr>
        <p:grpSpPr>
          <a:xfrm>
            <a:off x="1575666" y="4600297"/>
            <a:ext cx="2970694" cy="1397881"/>
            <a:chOff x="638622" y="5289167"/>
            <a:chExt cx="2970694" cy="1397881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12D068A-3FBF-B440-7A97-DBB88B62639C}"/>
                </a:ext>
              </a:extLst>
            </p:cNvPr>
            <p:cNvGrpSpPr/>
            <p:nvPr/>
          </p:nvGrpSpPr>
          <p:grpSpPr>
            <a:xfrm>
              <a:off x="1349240" y="5548960"/>
              <a:ext cx="2048918" cy="1068241"/>
              <a:chOff x="2559715" y="4097550"/>
              <a:chExt cx="2048918" cy="1068241"/>
            </a:xfrm>
          </p:grpSpPr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8773D503-903B-775B-9BFB-0BDFE0141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48847" y="4257873"/>
                <a:ext cx="744515" cy="118872"/>
              </a:xfrm>
              <a:prstGeom prst="rect">
                <a:avLst/>
              </a:prstGeom>
            </p:spPr>
          </p:pic>
          <p:pic>
            <p:nvPicPr>
              <p:cNvPr id="213" name="Picture 212">
                <a:extLst>
                  <a:ext uri="{FF2B5EF4-FFF2-40B4-BE49-F238E27FC236}">
                    <a16:creationId xmlns:a16="http://schemas.microsoft.com/office/drawing/2014/main" id="{AE925F77-58FB-9457-9DE9-8837B01A1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48847" y="4696140"/>
                <a:ext cx="987708" cy="124324"/>
              </a:xfrm>
              <a:prstGeom prst="rect">
                <a:avLst/>
              </a:prstGeom>
            </p:spPr>
          </p:pic>
          <p:pic>
            <p:nvPicPr>
              <p:cNvPr id="214" name="Picture 213">
                <a:extLst>
                  <a:ext uri="{FF2B5EF4-FFF2-40B4-BE49-F238E27FC236}">
                    <a16:creationId xmlns:a16="http://schemas.microsoft.com/office/drawing/2014/main" id="{B037BC9A-F20D-200A-D5DD-D0EDD81DF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94682" y="4917022"/>
                <a:ext cx="1413951" cy="118872"/>
              </a:xfrm>
              <a:prstGeom prst="rect">
                <a:avLst/>
              </a:prstGeom>
            </p:spPr>
          </p:pic>
          <p:sp>
            <p:nvSpPr>
              <p:cNvPr id="231" name="Left-Right Arrow 230">
                <a:extLst>
                  <a:ext uri="{FF2B5EF4-FFF2-40B4-BE49-F238E27FC236}">
                    <a16:creationId xmlns:a16="http://schemas.microsoft.com/office/drawing/2014/main" id="{B1CA1FA7-C2C8-F5A6-7957-06C5696A1A69}"/>
                  </a:ext>
                </a:extLst>
              </p:cNvPr>
              <p:cNvSpPr/>
              <p:nvPr/>
            </p:nvSpPr>
            <p:spPr>
              <a:xfrm>
                <a:off x="2559715" y="4599582"/>
                <a:ext cx="227640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6BAE281F-0766-79A2-C114-D42F61D4BFAD}"/>
                  </a:ext>
                </a:extLst>
              </p:cNvPr>
              <p:cNvGrpSpPr/>
              <p:nvPr/>
            </p:nvGrpSpPr>
            <p:grpSpPr>
              <a:xfrm>
                <a:off x="2877249" y="4543982"/>
                <a:ext cx="213920" cy="171425"/>
                <a:chOff x="5476969" y="4036617"/>
                <a:chExt cx="219662" cy="171425"/>
              </a:xfrm>
            </p:grpSpPr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9966E81B-D6E0-F7FE-5D1A-8F884F553ACB}"/>
                    </a:ext>
                  </a:extLst>
                </p:cNvPr>
                <p:cNvSpPr/>
                <p:nvPr/>
              </p:nvSpPr>
              <p:spPr>
                <a:xfrm>
                  <a:off x="5476969" y="4036617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65" name="Picture 264">
                  <a:extLst>
                    <a:ext uri="{FF2B5EF4-FFF2-40B4-BE49-F238E27FC236}">
                      <a16:creationId xmlns:a16="http://schemas.microsoft.com/office/drawing/2014/main" id="{FF79DABD-8013-FF3E-4C74-87FADFBCA5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29923" y="4075901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DA612238-EB2E-B311-C0A1-C1BF41FF730F}"/>
                  </a:ext>
                </a:extLst>
              </p:cNvPr>
              <p:cNvCxnSpPr>
                <a:cxnSpLocks/>
                <a:stCxn id="264" idx="0"/>
              </p:cNvCxnSpPr>
              <p:nvPr/>
            </p:nvCxnSpPr>
            <p:spPr>
              <a:xfrm flipV="1">
                <a:off x="2984209" y="4097550"/>
                <a:ext cx="264638" cy="4464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ECB90E13-8C95-3CE0-6178-389C7E759130}"/>
                  </a:ext>
                </a:extLst>
              </p:cNvPr>
              <p:cNvCxnSpPr>
                <a:cxnSpLocks/>
                <a:stCxn id="264" idx="7"/>
                <a:endCxn id="207" idx="1"/>
              </p:cNvCxnSpPr>
              <p:nvPr/>
            </p:nvCxnSpPr>
            <p:spPr>
              <a:xfrm flipV="1">
                <a:off x="3059841" y="4317309"/>
                <a:ext cx="189006" cy="2517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3AF01A79-F8C4-5ACC-CDCA-8F72FE747164}"/>
                  </a:ext>
                </a:extLst>
              </p:cNvPr>
              <p:cNvCxnSpPr>
                <a:cxnSpLocks/>
                <a:stCxn id="264" idx="6"/>
                <a:endCxn id="327" idx="1"/>
              </p:cNvCxnSpPr>
              <p:nvPr/>
            </p:nvCxnSpPr>
            <p:spPr>
              <a:xfrm flipV="1">
                <a:off x="3091169" y="4526913"/>
                <a:ext cx="162824" cy="1027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A713F8F0-05EE-0C02-A8DE-6FCFD937ECB3}"/>
                  </a:ext>
                </a:extLst>
              </p:cNvPr>
              <p:cNvCxnSpPr>
                <a:cxnSpLocks/>
                <a:stCxn id="264" idx="6"/>
                <a:endCxn id="213" idx="1"/>
              </p:cNvCxnSpPr>
              <p:nvPr/>
            </p:nvCxnSpPr>
            <p:spPr>
              <a:xfrm>
                <a:off x="3091169" y="4629695"/>
                <a:ext cx="157678" cy="1286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8C1366C1-440C-149B-0BEB-2202812C6EF7}"/>
                  </a:ext>
                </a:extLst>
              </p:cNvPr>
              <p:cNvCxnSpPr>
                <a:cxnSpLocks/>
                <a:stCxn id="264" idx="5"/>
                <a:endCxn id="214" idx="1"/>
              </p:cNvCxnSpPr>
              <p:nvPr/>
            </p:nvCxnSpPr>
            <p:spPr>
              <a:xfrm>
                <a:off x="3059841" y="4690302"/>
                <a:ext cx="134841" cy="286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1012E76-FF5E-FD54-F295-913B3DF6D419}"/>
                  </a:ext>
                </a:extLst>
              </p:cNvPr>
              <p:cNvCxnSpPr>
                <a:cxnSpLocks/>
                <a:stCxn id="264" idx="4"/>
                <a:endCxn id="328" idx="1"/>
              </p:cNvCxnSpPr>
              <p:nvPr/>
            </p:nvCxnSpPr>
            <p:spPr>
              <a:xfrm>
                <a:off x="2984209" y="4715407"/>
                <a:ext cx="168298" cy="450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C0BF06DF-DED0-3F64-5907-3BF7B6BC4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17552" y="5498079"/>
              <a:ext cx="416762" cy="95360"/>
            </a:xfrm>
            <a:prstGeom prst="rect">
              <a:avLst/>
            </a:prstGeom>
          </p:spPr>
        </p:pic>
        <p:pic>
          <p:nvPicPr>
            <p:cNvPr id="326" name="Picture 325">
              <a:extLst>
                <a:ext uri="{FF2B5EF4-FFF2-40B4-BE49-F238E27FC236}">
                  <a16:creationId xmlns:a16="http://schemas.microsoft.com/office/drawing/2014/main" id="{05200210-50DA-0C40-1240-44DDBCFE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036222" y="5289167"/>
              <a:ext cx="783140" cy="125598"/>
            </a:xfrm>
            <a:prstGeom prst="rect">
              <a:avLst/>
            </a:prstGeom>
          </p:spPr>
        </p:pic>
        <p:pic>
          <p:nvPicPr>
            <p:cNvPr id="327" name="Picture 326">
              <a:extLst>
                <a:ext uri="{FF2B5EF4-FFF2-40B4-BE49-F238E27FC236}">
                  <a16:creationId xmlns:a16="http://schemas.microsoft.com/office/drawing/2014/main" id="{3C83BB37-EED7-DD37-6EB9-E7D602D4E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43518" y="5914036"/>
              <a:ext cx="1145817" cy="128574"/>
            </a:xfrm>
            <a:prstGeom prst="rect">
              <a:avLst/>
            </a:prstGeom>
          </p:spPr>
        </p:pic>
        <p:pic>
          <p:nvPicPr>
            <p:cNvPr id="328" name="Picture 327">
              <a:extLst>
                <a:ext uri="{FF2B5EF4-FFF2-40B4-BE49-F238E27FC236}">
                  <a16:creationId xmlns:a16="http://schemas.microsoft.com/office/drawing/2014/main" id="{39592B36-ACE3-450D-B95D-0E20B4028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942032" y="6547354"/>
              <a:ext cx="1667284" cy="139694"/>
            </a:xfrm>
            <a:prstGeom prst="rect">
              <a:avLst/>
            </a:prstGeom>
          </p:spPr>
        </p:pic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75403DD5-C3B4-88EE-0AEE-2D8F4A87F353}"/>
                </a:ext>
              </a:extLst>
            </p:cNvPr>
            <p:cNvCxnSpPr>
              <a:cxnSpLocks/>
              <a:stCxn id="264" idx="0"/>
              <a:endCxn id="326" idx="1"/>
            </p:cNvCxnSpPr>
            <p:nvPr/>
          </p:nvCxnSpPr>
          <p:spPr>
            <a:xfrm flipV="1">
              <a:off x="1773734" y="5351966"/>
              <a:ext cx="262488" cy="643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F2B14183-B581-BF9A-063C-D7DDD3C95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38622" y="5728259"/>
              <a:ext cx="665671" cy="665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99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Brace 23">
            <a:extLst>
              <a:ext uri="{FF2B5EF4-FFF2-40B4-BE49-F238E27FC236}">
                <a16:creationId xmlns:a16="http://schemas.microsoft.com/office/drawing/2014/main" id="{DEC22DCF-BD9B-5711-63BA-AAEB9EA9FA15}"/>
              </a:ext>
            </a:extLst>
          </p:cNvPr>
          <p:cNvSpPr/>
          <p:nvPr/>
        </p:nvSpPr>
        <p:spPr>
          <a:xfrm rot="16200000">
            <a:off x="5984772" y="-2144770"/>
            <a:ext cx="222457" cy="6394126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34D593-51CB-3D46-29F3-1418B2F27D5C}"/>
              </a:ext>
            </a:extLst>
          </p:cNvPr>
          <p:cNvGrpSpPr/>
          <p:nvPr/>
        </p:nvGrpSpPr>
        <p:grpSpPr>
          <a:xfrm>
            <a:off x="5783764" y="639778"/>
            <a:ext cx="782408" cy="276999"/>
            <a:chOff x="6186030" y="72960"/>
            <a:chExt cx="782408" cy="27699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DD5B5B5-77F5-4742-D835-219BB19DA0D4}"/>
                </a:ext>
              </a:extLst>
            </p:cNvPr>
            <p:cNvSpPr/>
            <p:nvPr/>
          </p:nvSpPr>
          <p:spPr>
            <a:xfrm>
              <a:off x="6189760" y="74262"/>
              <a:ext cx="638534" cy="2669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05DD015-23CC-3BF4-5D3E-219F87D577A4}"/>
                </a:ext>
              </a:extLst>
            </p:cNvPr>
            <p:cNvSpPr txBox="1"/>
            <p:nvPr/>
          </p:nvSpPr>
          <p:spPr>
            <a:xfrm>
              <a:off x="6186030" y="72960"/>
              <a:ext cx="7824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Expert6</a:t>
              </a:r>
              <a:endParaRPr lang="en-US" sz="1400" b="1" dirty="0"/>
            </a:p>
          </p:txBody>
        </p:sp>
      </p:grpSp>
      <p:sp>
        <p:nvSpPr>
          <p:cNvPr id="174" name="Left-Right Arrow 173">
            <a:extLst>
              <a:ext uri="{FF2B5EF4-FFF2-40B4-BE49-F238E27FC236}">
                <a16:creationId xmlns:a16="http://schemas.microsoft.com/office/drawing/2014/main" id="{516516AA-5766-D093-42F0-00649D5510F6}"/>
              </a:ext>
            </a:extLst>
          </p:cNvPr>
          <p:cNvSpPr/>
          <p:nvPr/>
        </p:nvSpPr>
        <p:spPr>
          <a:xfrm>
            <a:off x="3870924" y="1918565"/>
            <a:ext cx="227640" cy="9985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9D066CAF-6B27-CE80-1F9C-3C8C25D0B012}"/>
              </a:ext>
            </a:extLst>
          </p:cNvPr>
          <p:cNvSpPr txBox="1"/>
          <p:nvPr/>
        </p:nvSpPr>
        <p:spPr>
          <a:xfrm>
            <a:off x="5902574" y="2800103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716A68E-97C8-E22E-E9D7-D4E5E541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114" y="1884482"/>
            <a:ext cx="1047672" cy="1680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BDB788-85F1-2405-E089-58945A31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134" y="1968494"/>
            <a:ext cx="770239" cy="7702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BA04CB-F009-25AA-CEDD-55EAF6657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135" y="1198255"/>
            <a:ext cx="770239" cy="770239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4C0B8E3-CE2B-E001-ED14-7CE506B302DC}"/>
              </a:ext>
            </a:extLst>
          </p:cNvPr>
          <p:cNvGrpSpPr/>
          <p:nvPr/>
        </p:nvGrpSpPr>
        <p:grpSpPr>
          <a:xfrm>
            <a:off x="5500556" y="1209531"/>
            <a:ext cx="3792508" cy="1581008"/>
            <a:chOff x="1079328" y="3120728"/>
            <a:chExt cx="3792508" cy="15810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AAEFA4-DD78-051A-A6F5-161D1D8B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6144" y="3530923"/>
              <a:ext cx="1047672" cy="16802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DFDBC4-3F52-98F4-CE8A-B19CE737D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6144" y="4138461"/>
              <a:ext cx="2065692" cy="168023"/>
            </a:xfrm>
            <a:prstGeom prst="rect">
              <a:avLst/>
            </a:prstGeom>
          </p:spPr>
        </p:pic>
        <p:sp>
          <p:nvSpPr>
            <p:cNvPr id="91" name="Left-Right Arrow 90">
              <a:extLst>
                <a:ext uri="{FF2B5EF4-FFF2-40B4-BE49-F238E27FC236}">
                  <a16:creationId xmlns:a16="http://schemas.microsoft.com/office/drawing/2014/main" id="{021B4BEA-2A02-9A96-D57A-9C11AF62A6DC}"/>
                </a:ext>
              </a:extLst>
            </p:cNvPr>
            <p:cNvSpPr/>
            <p:nvPr/>
          </p:nvSpPr>
          <p:spPr>
            <a:xfrm>
              <a:off x="1921402" y="3874787"/>
              <a:ext cx="227640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0ED7DC1-61E0-EF2A-44BC-5901FDC690C8}"/>
                </a:ext>
              </a:extLst>
            </p:cNvPr>
            <p:cNvGrpSpPr/>
            <p:nvPr/>
          </p:nvGrpSpPr>
          <p:grpSpPr>
            <a:xfrm>
              <a:off x="2284832" y="3858361"/>
              <a:ext cx="213920" cy="171425"/>
              <a:chOff x="5476969" y="4036617"/>
              <a:chExt cx="219662" cy="171425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BD9FD3D-F30A-DA19-883B-8D707EED6540}"/>
                  </a:ext>
                </a:extLst>
              </p:cNvPr>
              <p:cNvSpPr/>
              <p:nvPr/>
            </p:nvSpPr>
            <p:spPr>
              <a:xfrm>
                <a:off x="5476969" y="4036617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C10780EF-281F-9F93-780A-EBA3C54AF8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9923" y="4075901"/>
                <a:ext cx="113754" cy="92856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9BB7EC0-B057-0391-66CC-01C5F8AB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9328" y="3120728"/>
              <a:ext cx="790504" cy="79050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0A39BD9-E915-B061-10C1-5A6CEDA2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9328" y="3911232"/>
              <a:ext cx="790504" cy="790504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D44F410-B79D-71D1-E876-92D2D534B435}"/>
                </a:ext>
              </a:extLst>
            </p:cNvPr>
            <p:cNvCxnSpPr>
              <a:cxnSpLocks/>
              <a:stCxn id="93" idx="7"/>
              <a:endCxn id="3" idx="1"/>
            </p:cNvCxnSpPr>
            <p:nvPr/>
          </p:nvCxnSpPr>
          <p:spPr>
            <a:xfrm flipV="1">
              <a:off x="2467424" y="3614935"/>
              <a:ext cx="338720" cy="2685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C7E9488-E0C8-14A1-A80A-37952E7B72C4}"/>
                </a:ext>
              </a:extLst>
            </p:cNvPr>
            <p:cNvCxnSpPr>
              <a:cxnSpLocks/>
              <a:stCxn id="93" idx="5"/>
              <a:endCxn id="19" idx="1"/>
            </p:cNvCxnSpPr>
            <p:nvPr/>
          </p:nvCxnSpPr>
          <p:spPr>
            <a:xfrm>
              <a:off x="2467424" y="4004681"/>
              <a:ext cx="338720" cy="217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889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duck swimming in water&#10;&#10;Description automatically generated with medium confidence">
            <a:extLst>
              <a:ext uri="{FF2B5EF4-FFF2-40B4-BE49-F238E27FC236}">
                <a16:creationId xmlns:a16="http://schemas.microsoft.com/office/drawing/2014/main" id="{5EA8100F-69FD-FCE4-7D8A-C591246D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32" y="565262"/>
            <a:ext cx="1655256" cy="1655256"/>
          </a:xfrm>
          <a:prstGeom prst="rect">
            <a:avLst/>
          </a:prstGeom>
        </p:spPr>
      </p:pic>
      <p:pic>
        <p:nvPicPr>
          <p:cNvPr id="67" name="Picture 66" descr="A bird flying over water&#10;&#10;Description automatically generated with low confidence">
            <a:extLst>
              <a:ext uri="{FF2B5EF4-FFF2-40B4-BE49-F238E27FC236}">
                <a16:creationId xmlns:a16="http://schemas.microsoft.com/office/drawing/2014/main" id="{0C2BCD6F-6F2D-D586-B1F8-9FAD150F9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" y="553843"/>
            <a:ext cx="1788178" cy="178817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FA1EA1E-625F-A063-3DD7-1123E039B8B4}"/>
              </a:ext>
            </a:extLst>
          </p:cNvPr>
          <p:cNvSpPr txBox="1"/>
          <p:nvPr/>
        </p:nvSpPr>
        <p:spPr>
          <a:xfrm>
            <a:off x="441427" y="165152"/>
            <a:ext cx="100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Expert1</a:t>
            </a:r>
          </a:p>
        </p:txBody>
      </p:sp>
      <p:pic>
        <p:nvPicPr>
          <p:cNvPr id="80" name="Picture 79" descr="A duck in the grass&#10;&#10;Description automatically generated with medium confidence">
            <a:extLst>
              <a:ext uri="{FF2B5EF4-FFF2-40B4-BE49-F238E27FC236}">
                <a16:creationId xmlns:a16="http://schemas.microsoft.com/office/drawing/2014/main" id="{09D7FF9D-880B-65AC-7E06-0893F130B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7" y="2267202"/>
            <a:ext cx="1788178" cy="1788178"/>
          </a:xfrm>
          <a:prstGeom prst="rect">
            <a:avLst/>
          </a:prstGeom>
        </p:spPr>
      </p:pic>
      <p:pic>
        <p:nvPicPr>
          <p:cNvPr id="82" name="Picture 81" descr="A blue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47799732-49F3-BB23-231C-94208A46F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" y="3991980"/>
            <a:ext cx="1788178" cy="178817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5A42F98-A15B-8BD7-D397-67654C5148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185" y="578531"/>
            <a:ext cx="1559469" cy="176534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9812611B-671A-F61A-3CCE-FBFB39CB9A05}"/>
              </a:ext>
            </a:extLst>
          </p:cNvPr>
          <p:cNvSpPr txBox="1"/>
          <p:nvPr/>
        </p:nvSpPr>
        <p:spPr>
          <a:xfrm>
            <a:off x="10088449" y="178421"/>
            <a:ext cx="177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Final Residual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903B220-EAA3-41A8-436F-C714BC14108F}"/>
              </a:ext>
            </a:extLst>
          </p:cNvPr>
          <p:cNvSpPr txBox="1"/>
          <p:nvPr/>
        </p:nvSpPr>
        <p:spPr>
          <a:xfrm>
            <a:off x="8540937" y="178421"/>
            <a:ext cx="100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Expert6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E0CD6D0-1BFA-14BA-B4CB-6D571D02FE5A}"/>
              </a:ext>
            </a:extLst>
          </p:cNvPr>
          <p:cNvSpPr txBox="1"/>
          <p:nvPr/>
        </p:nvSpPr>
        <p:spPr>
          <a:xfrm>
            <a:off x="5162551" y="165152"/>
            <a:ext cx="100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Expert4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5685923-C75C-D20E-28E2-AA0B392EC92D}"/>
              </a:ext>
            </a:extLst>
          </p:cNvPr>
          <p:cNvSpPr txBox="1"/>
          <p:nvPr/>
        </p:nvSpPr>
        <p:spPr>
          <a:xfrm>
            <a:off x="3666757" y="165152"/>
            <a:ext cx="100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Expert3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EB814C-6304-B208-61B3-104CB41762E0}"/>
              </a:ext>
            </a:extLst>
          </p:cNvPr>
          <p:cNvSpPr txBox="1"/>
          <p:nvPr/>
        </p:nvSpPr>
        <p:spPr>
          <a:xfrm>
            <a:off x="2157025" y="165152"/>
            <a:ext cx="100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Expert2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70FD43B-EF77-21B8-5FEE-6F6561F02547}"/>
              </a:ext>
            </a:extLst>
          </p:cNvPr>
          <p:cNvCxnSpPr>
            <a:cxnSpLocks/>
          </p:cNvCxnSpPr>
          <p:nvPr/>
        </p:nvCxnSpPr>
        <p:spPr>
          <a:xfrm flipH="1">
            <a:off x="1804078" y="-13269"/>
            <a:ext cx="47107" cy="594983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1B9D689-FA28-4511-0D59-D9686956FDC3}"/>
              </a:ext>
            </a:extLst>
          </p:cNvPr>
          <p:cNvSpPr txBox="1"/>
          <p:nvPr/>
        </p:nvSpPr>
        <p:spPr>
          <a:xfrm>
            <a:off x="6813495" y="153733"/>
            <a:ext cx="100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Expert5</a:t>
            </a:r>
          </a:p>
        </p:txBody>
      </p:sp>
      <p:pic>
        <p:nvPicPr>
          <p:cNvPr id="96" name="Picture 95" descr="A black and yellow bird&#10;&#10;Description automatically generated with medium confidence">
            <a:extLst>
              <a:ext uri="{FF2B5EF4-FFF2-40B4-BE49-F238E27FC236}">
                <a16:creationId xmlns:a16="http://schemas.microsoft.com/office/drawing/2014/main" id="{A6574982-DE8B-E2FC-031E-6184EC10D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892" y="2267203"/>
            <a:ext cx="1559469" cy="1788178"/>
          </a:xfrm>
          <a:prstGeom prst="rect">
            <a:avLst/>
          </a:prstGeom>
        </p:spPr>
      </p:pic>
      <p:pic>
        <p:nvPicPr>
          <p:cNvPr id="98" name="Picture 97" descr="A bird on a stick&#10;&#10;Description automatically generated with medium confidence">
            <a:extLst>
              <a:ext uri="{FF2B5EF4-FFF2-40B4-BE49-F238E27FC236}">
                <a16:creationId xmlns:a16="http://schemas.microsoft.com/office/drawing/2014/main" id="{9E37E63C-7F93-288D-83B8-16510E57E4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3492" y="3991980"/>
            <a:ext cx="1606576" cy="1788178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2838932-78A9-BB08-EDBC-744E2C44985E}"/>
              </a:ext>
            </a:extLst>
          </p:cNvPr>
          <p:cNvCxnSpPr>
            <a:cxnSpLocks/>
          </p:cNvCxnSpPr>
          <p:nvPr/>
        </p:nvCxnSpPr>
        <p:spPr>
          <a:xfrm flipH="1">
            <a:off x="3389454" y="-29098"/>
            <a:ext cx="42400" cy="594983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1" name="Picture 100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4EAA1B2F-ED00-62F7-977E-30975C3311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4647" y="620304"/>
            <a:ext cx="1469962" cy="1721716"/>
          </a:xfrm>
          <a:prstGeom prst="rect">
            <a:avLst/>
          </a:prstGeom>
        </p:spPr>
      </p:pic>
      <p:pic>
        <p:nvPicPr>
          <p:cNvPr id="103" name="Picture 10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D7D06144-810E-9811-3EBE-CCF38AE2D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7916" y="2267202"/>
            <a:ext cx="1487307" cy="1799595"/>
          </a:xfrm>
          <a:prstGeom prst="rect">
            <a:avLst/>
          </a:prstGeom>
        </p:spPr>
      </p:pic>
      <p:pic>
        <p:nvPicPr>
          <p:cNvPr id="105" name="Picture 104" descr="A bird sitting on a branch&#10;&#10;Description automatically generated">
            <a:extLst>
              <a:ext uri="{FF2B5EF4-FFF2-40B4-BE49-F238E27FC236}">
                <a16:creationId xmlns:a16="http://schemas.microsoft.com/office/drawing/2014/main" id="{CF907706-2D63-694B-01F9-265BB1478F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7916" y="4044591"/>
            <a:ext cx="1487307" cy="1731155"/>
          </a:xfrm>
          <a:prstGeom prst="rect">
            <a:avLst/>
          </a:prstGeom>
        </p:spPr>
      </p:pic>
      <p:pic>
        <p:nvPicPr>
          <p:cNvPr id="107" name="Picture 106" descr="A bird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38030BA6-D2FC-67B3-BA7A-18C1D990F4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8686" y="572153"/>
            <a:ext cx="1536729" cy="1769867"/>
          </a:xfrm>
          <a:prstGeom prst="rect">
            <a:avLst/>
          </a:prstGeom>
        </p:spPr>
      </p:pic>
      <p:pic>
        <p:nvPicPr>
          <p:cNvPr id="109" name="Picture 108" descr="A bird standing on a branch&#10;&#10;Description automatically generated with low confidence">
            <a:extLst>
              <a:ext uri="{FF2B5EF4-FFF2-40B4-BE49-F238E27FC236}">
                <a16:creationId xmlns:a16="http://schemas.microsoft.com/office/drawing/2014/main" id="{B4ABC891-590E-2CC0-8DB6-3F09F3A281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4161" y="2281103"/>
            <a:ext cx="1559469" cy="1785694"/>
          </a:xfrm>
          <a:prstGeom prst="rect">
            <a:avLst/>
          </a:prstGeom>
        </p:spPr>
      </p:pic>
      <p:pic>
        <p:nvPicPr>
          <p:cNvPr id="111" name="Picture 110" descr="A bird standing on a plant&#10;&#10;Description automatically generated with low confidence">
            <a:extLst>
              <a:ext uri="{FF2B5EF4-FFF2-40B4-BE49-F238E27FC236}">
                <a16:creationId xmlns:a16="http://schemas.microsoft.com/office/drawing/2014/main" id="{C166BC28-F9F7-772B-780A-DA55DF10F0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4161" y="4044591"/>
            <a:ext cx="1546860" cy="1731155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5516A4-CCE0-D4F5-3BAC-18CCF20B5DC6}"/>
              </a:ext>
            </a:extLst>
          </p:cNvPr>
          <p:cNvCxnSpPr>
            <a:cxnSpLocks/>
          </p:cNvCxnSpPr>
          <p:nvPr/>
        </p:nvCxnSpPr>
        <p:spPr>
          <a:xfrm flipH="1">
            <a:off x="4983447" y="-643"/>
            <a:ext cx="42400" cy="594983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C46280C-3332-857F-8929-506229165DCB}"/>
              </a:ext>
            </a:extLst>
          </p:cNvPr>
          <p:cNvCxnSpPr>
            <a:cxnSpLocks/>
          </p:cNvCxnSpPr>
          <p:nvPr/>
        </p:nvCxnSpPr>
        <p:spPr>
          <a:xfrm flipH="1">
            <a:off x="6539692" y="0"/>
            <a:ext cx="15059" cy="5949195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17" descr="A bird standing on a rock&#10;&#10;Description automatically generated">
            <a:extLst>
              <a:ext uri="{FF2B5EF4-FFF2-40B4-BE49-F238E27FC236}">
                <a16:creationId xmlns:a16="http://schemas.microsoft.com/office/drawing/2014/main" id="{336BB8A8-0B57-EDC9-5F6C-F084E0F4A5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0853" y="2296300"/>
            <a:ext cx="1729317" cy="1748291"/>
          </a:xfrm>
          <a:prstGeom prst="rect">
            <a:avLst/>
          </a:prstGeom>
        </p:spPr>
      </p:pic>
      <p:pic>
        <p:nvPicPr>
          <p:cNvPr id="120" name="Picture 119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9946CF7D-4F81-F698-5515-E94DD1EF6B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4752" y="4044591"/>
            <a:ext cx="1759578" cy="1830825"/>
          </a:xfrm>
          <a:prstGeom prst="rect">
            <a:avLst/>
          </a:prstGeom>
        </p:spPr>
      </p:pic>
      <p:pic>
        <p:nvPicPr>
          <p:cNvPr id="122" name="Picture 121" descr="A bird flying in the sky&#10;&#10;Description automatically generated">
            <a:extLst>
              <a:ext uri="{FF2B5EF4-FFF2-40B4-BE49-F238E27FC236}">
                <a16:creationId xmlns:a16="http://schemas.microsoft.com/office/drawing/2014/main" id="{44EB7420-EAC4-710D-9FEB-9292637164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47222" y="578531"/>
            <a:ext cx="1725418" cy="1763489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3B4806-1AF4-B9C7-5E44-0B2F6DEC8B25}"/>
              </a:ext>
            </a:extLst>
          </p:cNvPr>
          <p:cNvCxnSpPr>
            <a:cxnSpLocks/>
          </p:cNvCxnSpPr>
          <p:nvPr/>
        </p:nvCxnSpPr>
        <p:spPr>
          <a:xfrm flipH="1">
            <a:off x="8314330" y="-12626"/>
            <a:ext cx="15059" cy="5949195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095CAEA-DE23-56C4-6236-7011F659E340}"/>
              </a:ext>
            </a:extLst>
          </p:cNvPr>
          <p:cNvCxnSpPr>
            <a:cxnSpLocks/>
          </p:cNvCxnSpPr>
          <p:nvPr/>
        </p:nvCxnSpPr>
        <p:spPr>
          <a:xfrm flipH="1">
            <a:off x="10017159" y="-29098"/>
            <a:ext cx="15059" cy="5949195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6" name="Picture 125" descr="A bird on a stick&#10;&#10;Description automatically generated with medium confidence">
            <a:extLst>
              <a:ext uri="{FF2B5EF4-FFF2-40B4-BE49-F238E27FC236}">
                <a16:creationId xmlns:a16="http://schemas.microsoft.com/office/drawing/2014/main" id="{896DAA71-F130-FF9D-C4FD-E62256E7E2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4005" y="572153"/>
            <a:ext cx="1678213" cy="1769867"/>
          </a:xfrm>
          <a:prstGeom prst="rect">
            <a:avLst/>
          </a:prstGeom>
        </p:spPr>
      </p:pic>
      <p:pic>
        <p:nvPicPr>
          <p:cNvPr id="128" name="Picture 127" descr="A bird sitting on a branch&#10;&#10;Description automatically generated">
            <a:extLst>
              <a:ext uri="{FF2B5EF4-FFF2-40B4-BE49-F238E27FC236}">
                <a16:creationId xmlns:a16="http://schemas.microsoft.com/office/drawing/2014/main" id="{653A0D75-2CCE-51EE-BED6-86B00C23792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45410" y="2296299"/>
            <a:ext cx="1655256" cy="1728039"/>
          </a:xfrm>
          <a:prstGeom prst="rect">
            <a:avLst/>
          </a:prstGeom>
        </p:spPr>
      </p:pic>
      <p:pic>
        <p:nvPicPr>
          <p:cNvPr id="130" name="Picture 129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E13E8EF5-1D5C-B8CE-AD6E-8AD795EE0B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07282" y="4024339"/>
            <a:ext cx="1771657" cy="1771657"/>
          </a:xfrm>
          <a:prstGeom prst="rect">
            <a:avLst/>
          </a:prstGeom>
        </p:spPr>
      </p:pic>
      <p:pic>
        <p:nvPicPr>
          <p:cNvPr id="132" name="Picture 131" descr="A small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011A61F6-5E1C-291B-2DDA-FEF82D943D4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62608" y="2220518"/>
            <a:ext cx="1688904" cy="1688904"/>
          </a:xfrm>
          <a:prstGeom prst="rect">
            <a:avLst/>
          </a:prstGeom>
        </p:spPr>
      </p:pic>
      <p:pic>
        <p:nvPicPr>
          <p:cNvPr id="134" name="Picture 133" descr="A bird standing on a perch&#10;&#10;Description automatically generated with low confidence">
            <a:extLst>
              <a:ext uri="{FF2B5EF4-FFF2-40B4-BE49-F238E27FC236}">
                <a16:creationId xmlns:a16="http://schemas.microsoft.com/office/drawing/2014/main" id="{115325CC-4D74-12D7-AC47-71F8064B8D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73908" y="3991980"/>
            <a:ext cx="1771657" cy="17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42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A970E62F-BE35-249A-E309-7C96FC74E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20" y="361950"/>
            <a:ext cx="2933700" cy="2933700"/>
          </a:xfrm>
          <a:prstGeom prst="rect">
            <a:avLst/>
          </a:prstGeom>
        </p:spPr>
      </p:pic>
      <p:pic>
        <p:nvPicPr>
          <p:cNvPr id="9" name="Picture 8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0B188EA-1C86-0AD6-C539-D7CE8C9B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210" y="361950"/>
            <a:ext cx="2933700" cy="2933700"/>
          </a:xfrm>
          <a:prstGeom prst="rect">
            <a:avLst/>
          </a:prstGeom>
        </p:spPr>
      </p:pic>
      <p:pic>
        <p:nvPicPr>
          <p:cNvPr id="11" name="Picture 10" descr="A bird with a yellow beak&#10;&#10;Description automatically generated with low confidence">
            <a:extLst>
              <a:ext uri="{FF2B5EF4-FFF2-40B4-BE49-F238E27FC236}">
                <a16:creationId xmlns:a16="http://schemas.microsoft.com/office/drawing/2014/main" id="{24BAEB04-5FF7-3AB7-6A2A-238431142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020" y="3196590"/>
            <a:ext cx="2933700" cy="2933700"/>
          </a:xfrm>
          <a:prstGeom prst="rect">
            <a:avLst/>
          </a:prstGeom>
        </p:spPr>
      </p:pic>
      <p:pic>
        <p:nvPicPr>
          <p:cNvPr id="13" name="Picture 1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E43C9F0-F9DD-B65E-CB47-9BAD3AEC8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900" y="3196590"/>
            <a:ext cx="2933700" cy="2933700"/>
          </a:xfrm>
          <a:prstGeom prst="rect">
            <a:avLst/>
          </a:prstGeom>
        </p:spPr>
      </p:pic>
      <p:pic>
        <p:nvPicPr>
          <p:cNvPr id="15" name="Picture 14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C914C6BE-98F4-D33E-30FC-AB126D9B1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210" y="3196590"/>
            <a:ext cx="2933700" cy="2933700"/>
          </a:xfrm>
          <a:prstGeom prst="rect">
            <a:avLst/>
          </a:prstGeom>
        </p:spPr>
      </p:pic>
      <p:pic>
        <p:nvPicPr>
          <p:cNvPr id="17" name="Picture 16" descr="A bird perched on a branch&#10;&#10;Description automatically generated with medium confidence">
            <a:extLst>
              <a:ext uri="{FF2B5EF4-FFF2-40B4-BE49-F238E27FC236}">
                <a16:creationId xmlns:a16="http://schemas.microsoft.com/office/drawing/2014/main" id="{2A5ADFEF-1EDB-3197-FE3A-585820D6B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00" y="361950"/>
            <a:ext cx="2933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2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EE2240B-480E-877D-9DA9-3258A5E63D00}"/>
              </a:ext>
            </a:extLst>
          </p:cNvPr>
          <p:cNvGrpSpPr/>
          <p:nvPr/>
        </p:nvGrpSpPr>
        <p:grpSpPr>
          <a:xfrm>
            <a:off x="110997" y="771261"/>
            <a:ext cx="6220360" cy="2941885"/>
            <a:chOff x="2176248" y="556316"/>
            <a:chExt cx="7219508" cy="305300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0E8B9D0-ED14-C2AA-13ED-901813190920}"/>
                </a:ext>
              </a:extLst>
            </p:cNvPr>
            <p:cNvSpPr/>
            <p:nvPr/>
          </p:nvSpPr>
          <p:spPr>
            <a:xfrm>
              <a:off x="3237701" y="556316"/>
              <a:ext cx="1014744" cy="37716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Expert6</a:t>
              </a:r>
            </a:p>
          </p:txBody>
        </p:sp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02366BA4-E3D2-B7EA-C14D-E18499D19010}"/>
                </a:ext>
              </a:extLst>
            </p:cNvPr>
            <p:cNvSpPr/>
            <p:nvPr/>
          </p:nvSpPr>
          <p:spPr>
            <a:xfrm rot="10800000">
              <a:off x="5549530" y="744896"/>
              <a:ext cx="259988" cy="1608379"/>
            </a:xfrm>
            <a:prstGeom prst="righ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42F79FF-5933-5090-C399-A52238714EAB}"/>
                </a:ext>
              </a:extLst>
            </p:cNvPr>
            <p:cNvSpPr txBox="1"/>
            <p:nvPr/>
          </p:nvSpPr>
          <p:spPr>
            <a:xfrm>
              <a:off x="5896447" y="3301543"/>
              <a:ext cx="559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(a)</a:t>
              </a:r>
            </a:p>
          </p:txBody>
        </p:sp>
        <p:sp>
          <p:nvSpPr>
            <p:cNvPr id="262" name="Right Brace 261">
              <a:extLst>
                <a:ext uri="{FF2B5EF4-FFF2-40B4-BE49-F238E27FC236}">
                  <a16:creationId xmlns:a16="http://schemas.microsoft.com/office/drawing/2014/main" id="{A1AB78A5-A3E4-AC53-49AD-215B791AEEAF}"/>
                </a:ext>
              </a:extLst>
            </p:cNvPr>
            <p:cNvSpPr/>
            <p:nvPr/>
          </p:nvSpPr>
          <p:spPr>
            <a:xfrm>
              <a:off x="6377667" y="744896"/>
              <a:ext cx="302968" cy="2461858"/>
            </a:xfrm>
            <a:prstGeom prst="righ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>
              <a:extLst>
                <a:ext uri="{FF2B5EF4-FFF2-40B4-BE49-F238E27FC236}">
                  <a16:creationId xmlns:a16="http://schemas.microsoft.com/office/drawing/2014/main" id="{53F59FCA-AA6E-283A-250C-20E674839C69}"/>
                </a:ext>
              </a:extLst>
            </p:cNvPr>
            <p:cNvSpPr/>
            <p:nvPr/>
          </p:nvSpPr>
          <p:spPr>
            <a:xfrm>
              <a:off x="6878111" y="585591"/>
              <a:ext cx="2517645" cy="44885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Baseline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(Interpretable by design)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830EF519-F54F-B4DB-B0B2-9AFFA206BAFD}"/>
                </a:ext>
              </a:extLst>
            </p:cNvPr>
            <p:cNvSpPr/>
            <p:nvPr/>
          </p:nvSpPr>
          <p:spPr>
            <a:xfrm>
              <a:off x="3194157" y="2080700"/>
              <a:ext cx="997734" cy="4012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Expert4</a:t>
              </a:r>
            </a:p>
          </p:txBody>
        </p:sp>
        <p:sp>
          <p:nvSpPr>
            <p:cNvPr id="160" name="Right Brace 159">
              <a:extLst>
                <a:ext uri="{FF2B5EF4-FFF2-40B4-BE49-F238E27FC236}">
                  <a16:creationId xmlns:a16="http://schemas.microsoft.com/office/drawing/2014/main" id="{296CF802-55E5-1AFA-28DF-BAFEE5B17840}"/>
                </a:ext>
              </a:extLst>
            </p:cNvPr>
            <p:cNvSpPr/>
            <p:nvPr/>
          </p:nvSpPr>
          <p:spPr>
            <a:xfrm rot="10800000">
              <a:off x="5559264" y="2353275"/>
              <a:ext cx="223859" cy="853478"/>
            </a:xfrm>
            <a:prstGeom prst="rightBrace">
              <a:avLst>
                <a:gd name="adj1" fmla="val 8333"/>
                <a:gd name="adj2" fmla="val 50943"/>
              </a:avLst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56DF0FC-0657-7C1B-4D22-4E414487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6789" y="2403509"/>
              <a:ext cx="758778" cy="758778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9CFAACC-9B8C-62EA-C6BD-1CCD3A8BC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7206" y="793239"/>
              <a:ext cx="754902" cy="75490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5203C67-C752-7A14-B6B4-D8E487E46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0626" y="1598374"/>
              <a:ext cx="754902" cy="754902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7FD9C7-895F-3220-9D94-619B255568B7}"/>
                </a:ext>
              </a:extLst>
            </p:cNvPr>
            <p:cNvGrpSpPr/>
            <p:nvPr/>
          </p:nvGrpSpPr>
          <p:grpSpPr>
            <a:xfrm>
              <a:off x="6754272" y="1281030"/>
              <a:ext cx="2575662" cy="1518546"/>
              <a:chOff x="2365561" y="4500371"/>
              <a:chExt cx="2575662" cy="1518546"/>
            </a:xfrm>
          </p:grpSpPr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B4F0E333-D622-2163-94B5-0A1A00AEF3A5}"/>
                  </a:ext>
                </a:extLst>
              </p:cNvPr>
              <p:cNvCxnSpPr>
                <a:cxnSpLocks/>
                <a:stCxn id="87" idx="5"/>
                <a:endCxn id="85" idx="0"/>
              </p:cNvCxnSpPr>
              <p:nvPr/>
            </p:nvCxnSpPr>
            <p:spPr>
              <a:xfrm>
                <a:off x="3426157" y="5181674"/>
                <a:ext cx="347671" cy="46068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3440EC67-CE13-3D63-D5B7-AA400E8A8690}"/>
                  </a:ext>
                </a:extLst>
              </p:cNvPr>
              <p:cNvGrpSpPr/>
              <p:nvPr/>
            </p:nvGrpSpPr>
            <p:grpSpPr>
              <a:xfrm>
                <a:off x="3644912" y="4500371"/>
                <a:ext cx="226155" cy="219097"/>
                <a:chOff x="8728251" y="2434081"/>
                <a:chExt cx="271256" cy="285108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BF703DD2-B43B-BD04-5B8C-3A6B3DBFD96C}"/>
                    </a:ext>
                  </a:extLst>
                </p:cNvPr>
                <p:cNvSpPr/>
                <p:nvPr/>
              </p:nvSpPr>
              <p:spPr>
                <a:xfrm>
                  <a:off x="8728251" y="2434081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F57F0E4B-0186-5A23-093C-F053EC12B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0566104">
                  <a:off x="8793649" y="2499416"/>
                  <a:ext cx="140472" cy="154433"/>
                </a:xfrm>
                <a:prstGeom prst="rect">
                  <a:avLst/>
                </a:prstGeom>
              </p:spPr>
            </p:pic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225FCF30-82DB-0CCF-B93A-1F636F3AC620}"/>
                  </a:ext>
                </a:extLst>
              </p:cNvPr>
              <p:cNvGrpSpPr/>
              <p:nvPr/>
            </p:nvGrpSpPr>
            <p:grpSpPr>
              <a:xfrm>
                <a:off x="4097674" y="5006461"/>
                <a:ext cx="196031" cy="205275"/>
                <a:chOff x="9335283" y="2105738"/>
                <a:chExt cx="271256" cy="285108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02B86E1F-4EFB-109B-EBE5-939CA7E40B77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14D60E29-87D3-50C9-9E24-8546CEF358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CD7DBC46-301D-B357-9412-F5FA69378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1497714">
                <a:off x="3538885" y="5642333"/>
                <a:ext cx="473891" cy="134685"/>
              </a:xfrm>
              <a:prstGeom prst="rect">
                <a:avLst/>
              </a:prstGeom>
            </p:spPr>
          </p:pic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6DF1341B-5385-A43E-446E-9EB15C15A6C3}"/>
                  </a:ext>
                </a:extLst>
              </p:cNvPr>
              <p:cNvGrpSpPr/>
              <p:nvPr/>
            </p:nvGrpSpPr>
            <p:grpSpPr>
              <a:xfrm>
                <a:off x="3258834" y="5006461"/>
                <a:ext cx="196031" cy="205275"/>
                <a:chOff x="9335283" y="2105738"/>
                <a:chExt cx="271256" cy="285108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85D869FC-8630-E9F2-8EC4-0668124A9DA4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308C9A4E-A5FF-5631-0292-8524091768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23C10EE2-C43D-BED5-F271-C90FB214F809}"/>
                  </a:ext>
                </a:extLst>
              </p:cNvPr>
              <p:cNvCxnSpPr>
                <a:cxnSpLocks/>
                <a:stCxn id="87" idx="3"/>
                <a:endCxn id="95" idx="0"/>
              </p:cNvCxnSpPr>
              <p:nvPr/>
            </p:nvCxnSpPr>
            <p:spPr>
              <a:xfrm flipH="1">
                <a:off x="2878397" y="5181674"/>
                <a:ext cx="409145" cy="41816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935B0CBF-FD1E-F562-F94E-EF02B8A8B57F}"/>
                  </a:ext>
                </a:extLst>
              </p:cNvPr>
              <p:cNvCxnSpPr>
                <a:cxnSpLocks/>
                <a:stCxn id="83" idx="3"/>
                <a:endCxn id="85" idx="0"/>
              </p:cNvCxnSpPr>
              <p:nvPr/>
            </p:nvCxnSpPr>
            <p:spPr>
              <a:xfrm flipH="1">
                <a:off x="3773828" y="5181674"/>
                <a:ext cx="352554" cy="46068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52EE910-BF42-AF9B-450C-63610695BFBE}"/>
                  </a:ext>
                </a:extLst>
              </p:cNvPr>
              <p:cNvCxnSpPr>
                <a:cxnSpLocks/>
                <a:stCxn id="83" idx="5"/>
                <a:endCxn id="94" idx="0"/>
              </p:cNvCxnSpPr>
              <p:nvPr/>
            </p:nvCxnSpPr>
            <p:spPr>
              <a:xfrm>
                <a:off x="4264997" y="5181674"/>
                <a:ext cx="284651" cy="43303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A52A702D-AAE0-467F-2740-68A9C3FD46D5}"/>
                  </a:ext>
                </a:extLst>
              </p:cNvPr>
              <p:cNvCxnSpPr>
                <a:cxnSpLocks/>
                <a:stCxn id="80" idx="3"/>
                <a:endCxn id="87" idx="0"/>
              </p:cNvCxnSpPr>
              <p:nvPr/>
            </p:nvCxnSpPr>
            <p:spPr>
              <a:xfrm flipH="1">
                <a:off x="3356850" y="4687382"/>
                <a:ext cx="321182" cy="31907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D8B7FEEB-EF6F-5832-94DE-3075DEA0141D}"/>
                  </a:ext>
                </a:extLst>
              </p:cNvPr>
              <p:cNvCxnSpPr>
                <a:cxnSpLocks/>
                <a:stCxn id="80" idx="5"/>
                <a:endCxn id="83" idx="1"/>
              </p:cNvCxnSpPr>
              <p:nvPr/>
            </p:nvCxnSpPr>
            <p:spPr>
              <a:xfrm>
                <a:off x="3837947" y="4687382"/>
                <a:ext cx="288435" cy="34914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EFB28607-130E-DC37-DAAD-B5316B7FD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58072" y="5614710"/>
                <a:ext cx="783151" cy="404207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EC11824C-C50B-EE91-5A7D-DAF1C3E58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5561" y="5599834"/>
                <a:ext cx="1025672" cy="404206"/>
              </a:xfrm>
              <a:prstGeom prst="rect">
                <a:avLst/>
              </a:prstGeom>
            </p:spPr>
          </p:pic>
        </p:grpSp>
        <p:sp>
          <p:nvSpPr>
            <p:cNvPr id="101" name="Left-Right Arrow 100">
              <a:extLst>
                <a:ext uri="{FF2B5EF4-FFF2-40B4-BE49-F238E27FC236}">
                  <a16:creationId xmlns:a16="http://schemas.microsoft.com/office/drawing/2014/main" id="{B2BC75E6-5B54-0E3B-E38E-787553EBCE3A}"/>
                </a:ext>
              </a:extLst>
            </p:cNvPr>
            <p:cNvSpPr/>
            <p:nvPr/>
          </p:nvSpPr>
          <p:spPr>
            <a:xfrm>
              <a:off x="5201358" y="1476117"/>
              <a:ext cx="248233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170D8E2-415F-E36B-6A62-E6295C832F53}"/>
                </a:ext>
              </a:extLst>
            </p:cNvPr>
            <p:cNvGrpSpPr/>
            <p:nvPr/>
          </p:nvGrpSpPr>
          <p:grpSpPr>
            <a:xfrm>
              <a:off x="2176248" y="2572096"/>
              <a:ext cx="2797420" cy="731547"/>
              <a:chOff x="3048206" y="4418786"/>
              <a:chExt cx="3334982" cy="846210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C35B435E-0218-6922-5188-B6C149DEB303}"/>
                  </a:ext>
                </a:extLst>
              </p:cNvPr>
              <p:cNvGrpSpPr/>
              <p:nvPr/>
            </p:nvGrpSpPr>
            <p:grpSpPr>
              <a:xfrm>
                <a:off x="4771666" y="4418786"/>
                <a:ext cx="196031" cy="205275"/>
                <a:chOff x="9335283" y="2105738"/>
                <a:chExt cx="271256" cy="285108"/>
              </a:xfrm>
            </p:grpSpPr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149C8DCC-A489-B769-C86C-49CED569E1B7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21015E7F-14FF-2B08-966B-A3AF6FBF7A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00672" y="2171075"/>
                  <a:ext cx="140472" cy="154434"/>
                </a:xfrm>
                <a:prstGeom prst="rect">
                  <a:avLst/>
                </a:prstGeom>
              </p:spPr>
            </p:pic>
          </p:grp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54ACA88-877E-069E-B21C-FA420631F27B}"/>
                  </a:ext>
                </a:extLst>
              </p:cNvPr>
              <p:cNvCxnSpPr>
                <a:cxnSpLocks/>
                <a:stCxn id="120" idx="4"/>
                <a:endCxn id="108" idx="0"/>
              </p:cNvCxnSpPr>
              <p:nvPr/>
            </p:nvCxnSpPr>
            <p:spPr>
              <a:xfrm flipH="1">
                <a:off x="4434694" y="4624061"/>
                <a:ext cx="434988" cy="50487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BD6AB2F2-8017-E965-C818-CF5389757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42149" y="5128936"/>
                <a:ext cx="585090" cy="133877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A8A7BC79-4542-04F8-0AB1-085C0B47F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7386" y="4712768"/>
                <a:ext cx="1055802" cy="169327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D14F81B1-FD22-C190-AE5E-98BC21A54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38989" y="5095669"/>
                <a:ext cx="1065762" cy="169327"/>
              </a:xfrm>
              <a:prstGeom prst="rect">
                <a:avLst/>
              </a:prstGeom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1661C7FC-3D12-418A-6BAE-C0C90D57C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38623">
                <a:off x="3048206" y="4766171"/>
                <a:ext cx="1508999" cy="169327"/>
              </a:xfrm>
              <a:prstGeom prst="rect">
                <a:avLst/>
              </a:prstGeom>
            </p:spPr>
          </p:pic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FBA081D3-D7DA-F062-2DAB-FE091A301F5C}"/>
                  </a:ext>
                </a:extLst>
              </p:cNvPr>
              <p:cNvCxnSpPr>
                <a:cxnSpLocks/>
                <a:stCxn id="120" idx="3"/>
                <a:endCxn id="111" idx="0"/>
              </p:cNvCxnSpPr>
              <p:nvPr/>
            </p:nvCxnSpPr>
            <p:spPr>
              <a:xfrm flipH="1">
                <a:off x="3803657" y="4593999"/>
                <a:ext cx="996717" cy="17217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16E6AEA-87A5-8F91-203F-6998BA8C56AC}"/>
                  </a:ext>
                </a:extLst>
              </p:cNvPr>
              <p:cNvCxnSpPr>
                <a:cxnSpLocks/>
                <a:stCxn id="120" idx="4"/>
                <a:endCxn id="110" idx="0"/>
              </p:cNvCxnSpPr>
              <p:nvPr/>
            </p:nvCxnSpPr>
            <p:spPr>
              <a:xfrm>
                <a:off x="4869682" y="4624061"/>
                <a:ext cx="602188" cy="47160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2256A8BE-725F-2EDD-C91B-8636C1493D3A}"/>
                  </a:ext>
                </a:extLst>
              </p:cNvPr>
              <p:cNvCxnSpPr>
                <a:cxnSpLocks/>
                <a:stCxn id="120" idx="5"/>
                <a:endCxn id="109" idx="0"/>
              </p:cNvCxnSpPr>
              <p:nvPr/>
            </p:nvCxnSpPr>
            <p:spPr>
              <a:xfrm>
                <a:off x="4938989" y="4593999"/>
                <a:ext cx="916298" cy="11876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4204B2-F44D-894F-57A5-B2085E313866}"/>
                </a:ext>
              </a:extLst>
            </p:cNvPr>
            <p:cNvGrpSpPr/>
            <p:nvPr/>
          </p:nvGrpSpPr>
          <p:grpSpPr>
            <a:xfrm>
              <a:off x="2854155" y="1034450"/>
              <a:ext cx="2023357" cy="946701"/>
              <a:chOff x="4482100" y="1176079"/>
              <a:chExt cx="2023357" cy="946701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E229265-13A8-0134-6D45-85CDCCE1410D}"/>
                  </a:ext>
                </a:extLst>
              </p:cNvPr>
              <p:cNvCxnSpPr>
                <a:cxnSpLocks/>
                <a:stCxn id="118" idx="3"/>
                <a:endCxn id="117" idx="0"/>
              </p:cNvCxnSpPr>
              <p:nvPr/>
            </p:nvCxnSpPr>
            <p:spPr>
              <a:xfrm flipH="1">
                <a:off x="4782182" y="1351292"/>
                <a:ext cx="460975" cy="20091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8BA0F8B-2283-22AB-D05A-8285460872DC}"/>
                  </a:ext>
                </a:extLst>
              </p:cNvPr>
              <p:cNvCxnSpPr>
                <a:cxnSpLocks/>
                <a:stCxn id="118" idx="5"/>
                <a:endCxn id="115" idx="0"/>
              </p:cNvCxnSpPr>
              <p:nvPr/>
            </p:nvCxnSpPr>
            <p:spPr>
              <a:xfrm>
                <a:off x="5381772" y="1351292"/>
                <a:ext cx="595784" cy="24574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7444CCB6-26F1-968D-94BB-F219C8E44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9655" y="1597036"/>
                <a:ext cx="1055802" cy="169327"/>
              </a:xfrm>
              <a:prstGeom prst="rect">
                <a:avLst/>
              </a:prstGeom>
            </p:spPr>
          </p:pic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A7CDFC5B-D6C7-82C2-7EA0-7CD31BBECF26}"/>
                  </a:ext>
                </a:extLst>
              </p:cNvPr>
              <p:cNvGrpSpPr/>
              <p:nvPr/>
            </p:nvGrpSpPr>
            <p:grpSpPr>
              <a:xfrm>
                <a:off x="5214449" y="1176079"/>
                <a:ext cx="196031" cy="205275"/>
                <a:chOff x="9335283" y="2105738"/>
                <a:chExt cx="271256" cy="285108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CB74853A-C56A-7091-C48D-C25E21EC369D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AD01D23C-EDD2-B0B5-2533-5417BD5BBC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D0CCB5C6-0B0F-038C-FB17-8E7CA42A6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2100" y="1552202"/>
                <a:ext cx="600164" cy="570578"/>
              </a:xfrm>
              <a:prstGeom prst="rect">
                <a:avLst/>
              </a:prstGeom>
            </p:spPr>
          </p:pic>
        </p:grpSp>
        <p:sp>
          <p:nvSpPr>
            <p:cNvPr id="125" name="Left-Right Arrow 124">
              <a:extLst>
                <a:ext uri="{FF2B5EF4-FFF2-40B4-BE49-F238E27FC236}">
                  <a16:creationId xmlns:a16="http://schemas.microsoft.com/office/drawing/2014/main" id="{1DDF6300-BF39-F45D-9CCE-207CCDAD02F7}"/>
                </a:ext>
              </a:extLst>
            </p:cNvPr>
            <p:cNvSpPr/>
            <p:nvPr/>
          </p:nvSpPr>
          <p:spPr>
            <a:xfrm>
              <a:off x="5206957" y="2737399"/>
              <a:ext cx="248233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Left-Right Arrow 125">
              <a:extLst>
                <a:ext uri="{FF2B5EF4-FFF2-40B4-BE49-F238E27FC236}">
                  <a16:creationId xmlns:a16="http://schemas.microsoft.com/office/drawing/2014/main" id="{142FF261-B8CE-BB33-1619-3BC9FD14706A}"/>
                </a:ext>
              </a:extLst>
            </p:cNvPr>
            <p:cNvSpPr/>
            <p:nvPr/>
          </p:nvSpPr>
          <p:spPr>
            <a:xfrm>
              <a:off x="6753995" y="1911872"/>
              <a:ext cx="248233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2FC87F-93AC-3464-B327-AB55C1CCB61A}"/>
              </a:ext>
            </a:extLst>
          </p:cNvPr>
          <p:cNvGrpSpPr/>
          <p:nvPr/>
        </p:nvGrpSpPr>
        <p:grpSpPr>
          <a:xfrm>
            <a:off x="6544572" y="771261"/>
            <a:ext cx="5033870" cy="2279189"/>
            <a:chOff x="2346401" y="3912689"/>
            <a:chExt cx="5842437" cy="2365277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884CF81-4CA0-E72B-9845-1489F01EA2E2}"/>
                </a:ext>
              </a:extLst>
            </p:cNvPr>
            <p:cNvGrpSpPr/>
            <p:nvPr/>
          </p:nvGrpSpPr>
          <p:grpSpPr>
            <a:xfrm>
              <a:off x="5369862" y="4544014"/>
              <a:ext cx="2801433" cy="1401837"/>
              <a:chOff x="7355102" y="1301832"/>
              <a:chExt cx="3135069" cy="1546310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3AB8B71A-3B19-5A78-1B58-B8D08FC753AA}"/>
                  </a:ext>
                </a:extLst>
              </p:cNvPr>
              <p:cNvGrpSpPr/>
              <p:nvPr/>
            </p:nvGrpSpPr>
            <p:grpSpPr>
              <a:xfrm>
                <a:off x="8891459" y="1301832"/>
                <a:ext cx="253089" cy="241677"/>
                <a:chOff x="8728251" y="2434081"/>
                <a:chExt cx="271256" cy="285108"/>
              </a:xfrm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2B15DA9E-8110-2199-D41F-954F066BD5DD}"/>
                    </a:ext>
                  </a:extLst>
                </p:cNvPr>
                <p:cNvSpPr/>
                <p:nvPr/>
              </p:nvSpPr>
              <p:spPr>
                <a:xfrm>
                  <a:off x="8728251" y="2434081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49C2481D-8EF7-5141-F54C-C132FE8D1E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0566104">
                  <a:off x="8793649" y="2499416"/>
                  <a:ext cx="140472" cy="15443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1B6624AA-768A-E576-3AF7-1F2525D90D59}"/>
                  </a:ext>
                </a:extLst>
              </p:cNvPr>
              <p:cNvGrpSpPr/>
              <p:nvPr/>
            </p:nvGrpSpPr>
            <p:grpSpPr>
              <a:xfrm>
                <a:off x="8791687" y="1876118"/>
                <a:ext cx="225897" cy="226430"/>
                <a:chOff x="9335283" y="2105738"/>
                <a:chExt cx="271256" cy="285108"/>
              </a:xfrm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41F39142-88E9-F208-D576-73A471AE6D03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9" name="Picture 168">
                  <a:extLst>
                    <a:ext uri="{FF2B5EF4-FFF2-40B4-BE49-F238E27FC236}">
                      <a16:creationId xmlns:a16="http://schemas.microsoft.com/office/drawing/2014/main" id="{FBF09C20-3C3C-3E61-087E-44114CADE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426C5196-D539-500A-B156-636DC60D8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794153">
                <a:off x="7355102" y="2670771"/>
                <a:ext cx="806232" cy="139747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DEF6920E-CD26-ED2C-B469-1838C1BFF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20939475">
                <a:off x="8262666" y="2670771"/>
                <a:ext cx="752484" cy="177371"/>
              </a:xfrm>
              <a:prstGeom prst="rect">
                <a:avLst/>
              </a:prstGeom>
            </p:spPr>
          </p:pic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91D7CFC2-6292-939A-25A5-34A9234C6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783051">
                <a:off x="9210187" y="2651958"/>
                <a:ext cx="558988" cy="177371"/>
              </a:xfrm>
              <a:prstGeom prst="rect">
                <a:avLst/>
              </a:prstGeom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D3DA65EF-4DAB-5CA4-B49D-A7E08CA17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20285075">
                <a:off x="9882809" y="2616652"/>
                <a:ext cx="607362" cy="177371"/>
              </a:xfrm>
              <a:prstGeom prst="rect">
                <a:avLst/>
              </a:prstGeom>
            </p:spPr>
          </p:pic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3510F028-A696-9D46-A76D-E67156FE77B4}"/>
                  </a:ext>
                </a:extLst>
              </p:cNvPr>
              <p:cNvGrpSpPr/>
              <p:nvPr/>
            </p:nvGrpSpPr>
            <p:grpSpPr>
              <a:xfrm>
                <a:off x="8103302" y="1876118"/>
                <a:ext cx="225897" cy="226430"/>
                <a:chOff x="9335283" y="2105738"/>
                <a:chExt cx="271256" cy="285108"/>
              </a:xfrm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3BB240FA-D67E-26EA-A5B7-CBA3749341E8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7" name="Picture 166">
                  <a:extLst>
                    <a:ext uri="{FF2B5EF4-FFF2-40B4-BE49-F238E27FC236}">
                      <a16:creationId xmlns:a16="http://schemas.microsoft.com/office/drawing/2014/main" id="{CA6FE2B3-3851-6F11-8FE5-8A406ED305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3FF05C35-F5CE-16F1-EC2E-7D9BE996F4A2}"/>
                  </a:ext>
                </a:extLst>
              </p:cNvPr>
              <p:cNvCxnSpPr>
                <a:cxnSpLocks/>
                <a:stCxn id="164" idx="3"/>
                <a:endCxn id="158" idx="6"/>
              </p:cNvCxnSpPr>
              <p:nvPr/>
            </p:nvCxnSpPr>
            <p:spPr>
              <a:xfrm flipH="1">
                <a:off x="9522060" y="2073235"/>
                <a:ext cx="245022" cy="739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014817AE-AFE3-D67D-B530-B82FD2EDBAB1}"/>
                  </a:ext>
                </a:extLst>
              </p:cNvPr>
              <p:cNvCxnSpPr>
                <a:cxnSpLocks/>
                <a:stCxn id="170" idx="5"/>
                <a:endCxn id="164" idx="0"/>
              </p:cNvCxnSpPr>
              <p:nvPr/>
            </p:nvCxnSpPr>
            <p:spPr>
              <a:xfrm>
                <a:off x="9107484" y="1508116"/>
                <a:ext cx="739465" cy="37184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5154A5C2-1BFB-574C-D6D2-F03FC12A9E9B}"/>
                  </a:ext>
                </a:extLst>
              </p:cNvPr>
              <p:cNvCxnSpPr>
                <a:cxnSpLocks/>
                <a:stCxn id="166" idx="5"/>
                <a:endCxn id="140" idx="0"/>
              </p:cNvCxnSpPr>
              <p:nvPr/>
            </p:nvCxnSpPr>
            <p:spPr>
              <a:xfrm>
                <a:off x="8296117" y="2069388"/>
                <a:ext cx="325856" cy="60301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3820F66B-B45E-1479-5E88-7E18420E781D}"/>
                  </a:ext>
                </a:extLst>
              </p:cNvPr>
              <p:cNvCxnSpPr>
                <a:cxnSpLocks/>
                <a:stCxn id="166" idx="3"/>
                <a:endCxn id="139" idx="0"/>
              </p:cNvCxnSpPr>
              <p:nvPr/>
            </p:nvCxnSpPr>
            <p:spPr>
              <a:xfrm flipH="1">
                <a:off x="7774216" y="2069388"/>
                <a:ext cx="362168" cy="60323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472B6634-2FC4-B248-4D9F-820C43C3D14C}"/>
                  </a:ext>
                </a:extLst>
              </p:cNvPr>
              <p:cNvCxnSpPr>
                <a:cxnSpLocks/>
                <a:stCxn id="168" idx="3"/>
                <a:endCxn id="140" idx="0"/>
              </p:cNvCxnSpPr>
              <p:nvPr/>
            </p:nvCxnSpPr>
            <p:spPr>
              <a:xfrm flipH="1">
                <a:off x="8621973" y="2069388"/>
                <a:ext cx="202796" cy="60301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94D0FCA0-FAD3-EBD6-6CF9-9A388576CD5A}"/>
                  </a:ext>
                </a:extLst>
              </p:cNvPr>
              <p:cNvCxnSpPr>
                <a:cxnSpLocks/>
                <a:stCxn id="168" idx="5"/>
                <a:endCxn id="141" idx="0"/>
              </p:cNvCxnSpPr>
              <p:nvPr/>
            </p:nvCxnSpPr>
            <p:spPr>
              <a:xfrm>
                <a:off x="8984502" y="2069388"/>
                <a:ext cx="525206" cy="58486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F2E3C495-4438-2A2C-C31E-B4BCAAAE7E72}"/>
                  </a:ext>
                </a:extLst>
              </p:cNvPr>
              <p:cNvGrpSpPr/>
              <p:nvPr/>
            </p:nvGrpSpPr>
            <p:grpSpPr>
              <a:xfrm>
                <a:off x="9734000" y="1879965"/>
                <a:ext cx="225897" cy="226430"/>
                <a:chOff x="9335283" y="2105738"/>
                <a:chExt cx="271256" cy="285108"/>
              </a:xfrm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E932A542-311F-83A9-A60C-EE655F9D8848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5" name="Picture 164">
                  <a:extLst>
                    <a:ext uri="{FF2B5EF4-FFF2-40B4-BE49-F238E27FC236}">
                      <a16:creationId xmlns:a16="http://schemas.microsoft.com/office/drawing/2014/main" id="{9FC48D0C-4DFF-3497-9F20-6816D81B35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8E5DF4D5-765C-F6A9-4C5C-EE744A52A922}"/>
                  </a:ext>
                </a:extLst>
              </p:cNvPr>
              <p:cNvCxnSpPr>
                <a:cxnSpLocks/>
                <a:stCxn id="164" idx="4"/>
                <a:endCxn id="141" idx="0"/>
              </p:cNvCxnSpPr>
              <p:nvPr/>
            </p:nvCxnSpPr>
            <p:spPr>
              <a:xfrm flipH="1">
                <a:off x="9509708" y="2106395"/>
                <a:ext cx="337241" cy="54785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11E27E78-A628-C7CA-6EF5-1516DEF93F2A}"/>
                  </a:ext>
                </a:extLst>
              </p:cNvPr>
              <p:cNvCxnSpPr>
                <a:cxnSpLocks/>
                <a:stCxn id="164" idx="5"/>
                <a:endCxn id="142" idx="0"/>
              </p:cNvCxnSpPr>
              <p:nvPr/>
            </p:nvCxnSpPr>
            <p:spPr>
              <a:xfrm>
                <a:off x="9926815" y="2073235"/>
                <a:ext cx="226574" cy="54982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750F71B0-889F-B6AC-A5F6-D7DD2514C7F8}"/>
                  </a:ext>
                </a:extLst>
              </p:cNvPr>
              <p:cNvCxnSpPr>
                <a:cxnSpLocks/>
                <a:stCxn id="170" idx="3"/>
                <a:endCxn id="166" idx="7"/>
              </p:cNvCxnSpPr>
              <p:nvPr/>
            </p:nvCxnSpPr>
            <p:spPr>
              <a:xfrm flipH="1">
                <a:off x="8296117" y="1508116"/>
                <a:ext cx="632406" cy="40116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71203D65-0315-7A05-751F-EE74E9A092EF}"/>
                  </a:ext>
                </a:extLst>
              </p:cNvPr>
              <p:cNvCxnSpPr>
                <a:cxnSpLocks/>
                <a:stCxn id="170" idx="4"/>
                <a:endCxn id="168" idx="0"/>
              </p:cNvCxnSpPr>
              <p:nvPr/>
            </p:nvCxnSpPr>
            <p:spPr>
              <a:xfrm flipH="1">
                <a:off x="8904636" y="1543509"/>
                <a:ext cx="113368" cy="33260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7F85F6C5-225C-9BA6-8343-AB884FB2A315}"/>
                  </a:ext>
                </a:extLst>
              </p:cNvPr>
              <p:cNvGrpSpPr/>
              <p:nvPr/>
            </p:nvGrpSpPr>
            <p:grpSpPr>
              <a:xfrm>
                <a:off x="9296163" y="2033923"/>
                <a:ext cx="225897" cy="226430"/>
                <a:chOff x="8126957" y="3474567"/>
                <a:chExt cx="225897" cy="226430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6D440242-2714-8E59-E339-20EB916058C2}"/>
                    </a:ext>
                  </a:extLst>
                </p:cNvPr>
                <p:cNvSpPr/>
                <p:nvPr/>
              </p:nvSpPr>
              <p:spPr>
                <a:xfrm>
                  <a:off x="8126957" y="3474567"/>
                  <a:ext cx="225897" cy="2264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D5976F57-3702-038B-6E04-0F46A66189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61786" y="3565003"/>
                  <a:ext cx="156240" cy="78120"/>
                </a:xfrm>
                <a:prstGeom prst="rect">
                  <a:avLst/>
                </a:prstGeom>
              </p:spPr>
            </p:pic>
          </p:grp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E63EFB3A-0A31-CCED-3EB1-576F3ED349AD}"/>
                  </a:ext>
                </a:extLst>
              </p:cNvPr>
              <p:cNvCxnSpPr>
                <a:cxnSpLocks/>
                <a:stCxn id="158" idx="3"/>
                <a:endCxn id="139" idx="0"/>
              </p:cNvCxnSpPr>
              <p:nvPr/>
            </p:nvCxnSpPr>
            <p:spPr>
              <a:xfrm flipH="1">
                <a:off x="7774216" y="2227193"/>
                <a:ext cx="1555029" cy="44543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2" name="Left-Right Arrow 171">
              <a:extLst>
                <a:ext uri="{FF2B5EF4-FFF2-40B4-BE49-F238E27FC236}">
                  <a16:creationId xmlns:a16="http://schemas.microsoft.com/office/drawing/2014/main" id="{244E6B29-8634-75E9-F284-19D214FE21C5}"/>
                </a:ext>
              </a:extLst>
            </p:cNvPr>
            <p:cNvSpPr/>
            <p:nvPr/>
          </p:nvSpPr>
          <p:spPr>
            <a:xfrm>
              <a:off x="5519786" y="5036797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29633A90-7515-84A2-ED10-8B2C4A15C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67448" y="4669586"/>
              <a:ext cx="985928" cy="681594"/>
            </a:xfrm>
            <a:prstGeom prst="rect">
              <a:avLst/>
            </a:prstGeom>
          </p:spPr>
        </p:pic>
        <p:sp>
          <p:nvSpPr>
            <p:cNvPr id="176" name="Left-Right Arrow 175">
              <a:extLst>
                <a:ext uri="{FF2B5EF4-FFF2-40B4-BE49-F238E27FC236}">
                  <a16:creationId xmlns:a16="http://schemas.microsoft.com/office/drawing/2014/main" id="{F5192453-4914-DDDC-76EC-810E6515F744}"/>
                </a:ext>
              </a:extLst>
            </p:cNvPr>
            <p:cNvSpPr/>
            <p:nvPr/>
          </p:nvSpPr>
          <p:spPr>
            <a:xfrm>
              <a:off x="3746891" y="4652790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1E2F146F-1E93-770D-9A34-D159684A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21680" y="4633906"/>
              <a:ext cx="499500" cy="160799"/>
            </a:xfrm>
            <a:prstGeom prst="rect">
              <a:avLst/>
            </a:prstGeom>
          </p:spPr>
        </p:pic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206321AC-AFFD-17D7-35E5-6DEA33A5CD41}"/>
                </a:ext>
              </a:extLst>
            </p:cNvPr>
            <p:cNvGrpSpPr/>
            <p:nvPr/>
          </p:nvGrpSpPr>
          <p:grpSpPr>
            <a:xfrm>
              <a:off x="2346401" y="5561388"/>
              <a:ext cx="1321509" cy="688745"/>
              <a:chOff x="770002" y="4684742"/>
              <a:chExt cx="1478894" cy="759727"/>
            </a:xfrm>
          </p:grpSpPr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1888E684-B8D8-AC76-6F99-E974A411C32A}"/>
                  </a:ext>
                </a:extLst>
              </p:cNvPr>
              <p:cNvCxnSpPr>
                <a:cxnSpLocks/>
                <a:stCxn id="191" idx="3"/>
                <a:endCxn id="187" idx="0"/>
              </p:cNvCxnSpPr>
              <p:nvPr/>
            </p:nvCxnSpPr>
            <p:spPr>
              <a:xfrm flipH="1">
                <a:off x="1234195" y="4878011"/>
                <a:ext cx="263128" cy="39731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1B046F1E-2550-FF40-3145-1AC2AFB4D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1266498">
                <a:off x="770002" y="5269459"/>
                <a:ext cx="864443" cy="175010"/>
              </a:xfrm>
              <a:prstGeom prst="rect">
                <a:avLst/>
              </a:prstGeom>
            </p:spPr>
          </p:pic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FD4FDD08-66A1-0607-2936-7578FF37AB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 rot="20151967">
                <a:off x="1750383" y="5247453"/>
                <a:ext cx="498513" cy="180313"/>
              </a:xfrm>
              <a:prstGeom prst="rect">
                <a:avLst/>
              </a:prstGeom>
            </p:spPr>
          </p:pic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181F0018-2708-9FD6-AEF7-E596D37C1EF3}"/>
                  </a:ext>
                </a:extLst>
              </p:cNvPr>
              <p:cNvGrpSpPr/>
              <p:nvPr/>
            </p:nvGrpSpPr>
            <p:grpSpPr>
              <a:xfrm>
                <a:off x="1464241" y="4684742"/>
                <a:ext cx="225897" cy="226430"/>
                <a:chOff x="9335283" y="2105738"/>
                <a:chExt cx="271256" cy="285108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B9E36E8E-0AA4-F4A7-3012-EB7097679D4F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6B36FF1F-1465-9968-8477-CC18DEB77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00683" y="2171075"/>
                  <a:ext cx="140472" cy="154434"/>
                </a:xfrm>
                <a:prstGeom prst="rect">
                  <a:avLst/>
                </a:prstGeom>
              </p:spPr>
            </p:pic>
          </p:grp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BF394E8A-C7E0-E2EB-AE1A-780F1AD0FBDF}"/>
                  </a:ext>
                </a:extLst>
              </p:cNvPr>
              <p:cNvCxnSpPr>
                <a:cxnSpLocks/>
                <a:stCxn id="191" idx="5"/>
                <a:endCxn id="188" idx="0"/>
              </p:cNvCxnSpPr>
              <p:nvPr/>
            </p:nvCxnSpPr>
            <p:spPr>
              <a:xfrm>
                <a:off x="1657057" y="4878011"/>
                <a:ext cx="305185" cy="37732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4" name="Left-Right Arrow 193">
              <a:extLst>
                <a:ext uri="{FF2B5EF4-FFF2-40B4-BE49-F238E27FC236}">
                  <a16:creationId xmlns:a16="http://schemas.microsoft.com/office/drawing/2014/main" id="{F7FE759F-6414-D187-BA3F-F71AB09449BB}"/>
                </a:ext>
              </a:extLst>
            </p:cNvPr>
            <p:cNvSpPr/>
            <p:nvPr/>
          </p:nvSpPr>
          <p:spPr>
            <a:xfrm>
              <a:off x="3799330" y="5816388"/>
              <a:ext cx="255610" cy="127905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9" name="Picture 2">
              <a:extLst>
                <a:ext uri="{FF2B5EF4-FFF2-40B4-BE49-F238E27FC236}">
                  <a16:creationId xmlns:a16="http://schemas.microsoft.com/office/drawing/2014/main" id="{7CE8387E-A0A2-1A42-C515-589E64C82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735" y="5439695"/>
              <a:ext cx="985928" cy="73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209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8EFB910A-D84A-6FAE-A89F-5C57B97FB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270539" y="3960358"/>
              <a:ext cx="985928" cy="730181"/>
            </a:xfrm>
            <a:prstGeom prst="rect">
              <a:avLst/>
            </a:prstGeom>
          </p:spPr>
        </p:pic>
        <p:sp>
          <p:nvSpPr>
            <p:cNvPr id="215" name="Rounded Rectangle 214">
              <a:extLst>
                <a:ext uri="{FF2B5EF4-FFF2-40B4-BE49-F238E27FC236}">
                  <a16:creationId xmlns:a16="http://schemas.microsoft.com/office/drawing/2014/main" id="{F4FE963C-6D5A-91B1-A3F2-4767546BA91C}"/>
                </a:ext>
              </a:extLst>
            </p:cNvPr>
            <p:cNvSpPr/>
            <p:nvPr/>
          </p:nvSpPr>
          <p:spPr>
            <a:xfrm>
              <a:off x="5671193" y="3957996"/>
              <a:ext cx="2517645" cy="44885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Baseline</a:t>
              </a:r>
            </a:p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(Interpretable by design)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8" name="Rounded Rectangle 217">
              <a:extLst>
                <a:ext uri="{FF2B5EF4-FFF2-40B4-BE49-F238E27FC236}">
                  <a16:creationId xmlns:a16="http://schemas.microsoft.com/office/drawing/2014/main" id="{A0BF8BEE-AC14-3FE4-882A-17B2D2C9F355}"/>
                </a:ext>
              </a:extLst>
            </p:cNvPr>
            <p:cNvSpPr/>
            <p:nvPr/>
          </p:nvSpPr>
          <p:spPr>
            <a:xfrm>
              <a:off x="2563277" y="4041305"/>
              <a:ext cx="1014744" cy="37716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Expert4</a:t>
              </a:r>
            </a:p>
          </p:txBody>
        </p:sp>
        <p:sp>
          <p:nvSpPr>
            <p:cNvPr id="225" name="Rounded Rectangle 224">
              <a:extLst>
                <a:ext uri="{FF2B5EF4-FFF2-40B4-BE49-F238E27FC236}">
                  <a16:creationId xmlns:a16="http://schemas.microsoft.com/office/drawing/2014/main" id="{B66CAE30-E81C-15B1-3AFE-A8317F3A4C44}"/>
                </a:ext>
              </a:extLst>
            </p:cNvPr>
            <p:cNvSpPr/>
            <p:nvPr/>
          </p:nvSpPr>
          <p:spPr>
            <a:xfrm>
              <a:off x="2563277" y="5024242"/>
              <a:ext cx="997734" cy="40120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Expert5</a:t>
              </a:r>
            </a:p>
          </p:txBody>
        </p:sp>
        <p:sp>
          <p:nvSpPr>
            <p:cNvPr id="226" name="Right Brace 225">
              <a:extLst>
                <a:ext uri="{FF2B5EF4-FFF2-40B4-BE49-F238E27FC236}">
                  <a16:creationId xmlns:a16="http://schemas.microsoft.com/office/drawing/2014/main" id="{5999F6EB-9E2D-2DEF-B3D8-F07E2BC7D7E0}"/>
                </a:ext>
              </a:extLst>
            </p:cNvPr>
            <p:cNvSpPr/>
            <p:nvPr/>
          </p:nvSpPr>
          <p:spPr>
            <a:xfrm rot="10800000">
              <a:off x="4087087" y="3912689"/>
              <a:ext cx="262523" cy="1500290"/>
            </a:xfrm>
            <a:prstGeom prst="righ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ight Brace 226">
              <a:extLst>
                <a:ext uri="{FF2B5EF4-FFF2-40B4-BE49-F238E27FC236}">
                  <a16:creationId xmlns:a16="http://schemas.microsoft.com/office/drawing/2014/main" id="{8D5A4B3D-213D-36D9-BAB1-1373DFE9EE40}"/>
                </a:ext>
              </a:extLst>
            </p:cNvPr>
            <p:cNvSpPr/>
            <p:nvPr/>
          </p:nvSpPr>
          <p:spPr>
            <a:xfrm>
              <a:off x="5131937" y="3912689"/>
              <a:ext cx="323626" cy="2365277"/>
            </a:xfrm>
            <a:prstGeom prst="righ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ight Brace 227">
              <a:extLst>
                <a:ext uri="{FF2B5EF4-FFF2-40B4-BE49-F238E27FC236}">
                  <a16:creationId xmlns:a16="http://schemas.microsoft.com/office/drawing/2014/main" id="{97547B05-2DD7-21DC-86F2-ABC7071472F4}"/>
                </a:ext>
              </a:extLst>
            </p:cNvPr>
            <p:cNvSpPr/>
            <p:nvPr/>
          </p:nvSpPr>
          <p:spPr>
            <a:xfrm rot="10800000">
              <a:off x="4096820" y="5425445"/>
              <a:ext cx="246517" cy="852519"/>
            </a:xfrm>
            <a:prstGeom prst="rightBrace">
              <a:avLst>
                <a:gd name="adj1" fmla="val 8333"/>
                <a:gd name="adj2" fmla="val 50943"/>
              </a:avLst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:a16="http://schemas.microsoft.com/office/drawing/2014/main" id="{D824D66C-B006-7296-7DCA-BB8C384AB4EC}"/>
              </a:ext>
            </a:extLst>
          </p:cNvPr>
          <p:cNvSpPr txBox="1"/>
          <p:nvPr/>
        </p:nvSpPr>
        <p:spPr>
          <a:xfrm>
            <a:off x="8462862" y="3416570"/>
            <a:ext cx="481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62A45A-2165-E615-39CB-7572A663F5E4}"/>
              </a:ext>
            </a:extLst>
          </p:cNvPr>
          <p:cNvCxnSpPr>
            <a:cxnSpLocks/>
          </p:cNvCxnSpPr>
          <p:nvPr/>
        </p:nvCxnSpPr>
        <p:spPr>
          <a:xfrm>
            <a:off x="6418342" y="673294"/>
            <a:ext cx="0" cy="294188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18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ight Brace 86">
            <a:extLst>
              <a:ext uri="{FF2B5EF4-FFF2-40B4-BE49-F238E27FC236}">
                <a16:creationId xmlns:a16="http://schemas.microsoft.com/office/drawing/2014/main" id="{4544D90B-87E6-9728-478F-8BF076A5984D}"/>
              </a:ext>
            </a:extLst>
          </p:cNvPr>
          <p:cNvSpPr/>
          <p:nvPr/>
        </p:nvSpPr>
        <p:spPr>
          <a:xfrm rot="16200000">
            <a:off x="5718244" y="-2928858"/>
            <a:ext cx="501233" cy="763219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E4E82F3-B913-A21D-1C60-8AEE974ABCF1}"/>
              </a:ext>
            </a:extLst>
          </p:cNvPr>
          <p:cNvSpPr/>
          <p:nvPr/>
        </p:nvSpPr>
        <p:spPr>
          <a:xfrm>
            <a:off x="4701671" y="242826"/>
            <a:ext cx="2474119" cy="365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Painted Bunting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D762D1-C348-2105-3E30-A425DFF9B4CF}"/>
              </a:ext>
            </a:extLst>
          </p:cNvPr>
          <p:cNvGrpSpPr/>
          <p:nvPr/>
        </p:nvGrpSpPr>
        <p:grpSpPr>
          <a:xfrm>
            <a:off x="6982811" y="3887462"/>
            <a:ext cx="254277" cy="232795"/>
            <a:chOff x="6266347" y="3957104"/>
            <a:chExt cx="219662" cy="17142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EFC7034-925D-5373-7BEC-439C5DEBB39B}"/>
                </a:ext>
              </a:extLst>
            </p:cNvPr>
            <p:cNvSpPr/>
            <p:nvPr/>
          </p:nvSpPr>
          <p:spPr>
            <a:xfrm>
              <a:off x="6266347" y="3957104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A64C3C3-2C5F-F741-14B7-456472AA8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9301" y="3996388"/>
              <a:ext cx="113754" cy="92856"/>
            </a:xfrm>
            <a:prstGeom prst="rect">
              <a:avLst/>
            </a:prstGeom>
          </p:spPr>
        </p:pic>
      </p:grpSp>
      <p:sp>
        <p:nvSpPr>
          <p:cNvPr id="57" name="Left-Right Arrow 56">
            <a:extLst>
              <a:ext uri="{FF2B5EF4-FFF2-40B4-BE49-F238E27FC236}">
                <a16:creationId xmlns:a16="http://schemas.microsoft.com/office/drawing/2014/main" id="{1ACFE5BF-A76D-4189-22F4-D7327086EBEF}"/>
              </a:ext>
            </a:extLst>
          </p:cNvPr>
          <p:cNvSpPr/>
          <p:nvPr/>
        </p:nvSpPr>
        <p:spPr>
          <a:xfrm>
            <a:off x="5595457" y="2090333"/>
            <a:ext cx="262167" cy="13560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8C8E500-35F8-338C-7D6A-CBC45F17CCA5}"/>
              </a:ext>
            </a:extLst>
          </p:cNvPr>
          <p:cNvCxnSpPr>
            <a:cxnSpLocks/>
            <a:stCxn id="55" idx="7"/>
            <a:endCxn id="98" idx="1"/>
          </p:cNvCxnSpPr>
          <p:nvPr/>
        </p:nvCxnSpPr>
        <p:spPr>
          <a:xfrm flipV="1">
            <a:off x="7199850" y="3411327"/>
            <a:ext cx="337800" cy="5102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FE83F0F-ABAF-8B2C-0664-18B75160C4B9}"/>
              </a:ext>
            </a:extLst>
          </p:cNvPr>
          <p:cNvCxnSpPr>
            <a:cxnSpLocks/>
            <a:stCxn id="55" idx="6"/>
            <a:endCxn id="104" idx="1"/>
          </p:cNvCxnSpPr>
          <p:nvPr/>
        </p:nvCxnSpPr>
        <p:spPr>
          <a:xfrm flipV="1">
            <a:off x="7237088" y="3887741"/>
            <a:ext cx="300562" cy="1161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A619700-84DD-F3A1-40EE-1BA30DD8CCEC}"/>
              </a:ext>
            </a:extLst>
          </p:cNvPr>
          <p:cNvCxnSpPr>
            <a:cxnSpLocks/>
            <a:stCxn id="55" idx="5"/>
            <a:endCxn id="99" idx="1"/>
          </p:cNvCxnSpPr>
          <p:nvPr/>
        </p:nvCxnSpPr>
        <p:spPr>
          <a:xfrm>
            <a:off x="7199850" y="4086165"/>
            <a:ext cx="337800" cy="2582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A992975-7DCC-71D6-3FAA-548C6391B6AE}"/>
              </a:ext>
            </a:extLst>
          </p:cNvPr>
          <p:cNvCxnSpPr>
            <a:cxnSpLocks/>
            <a:stCxn id="55" idx="4"/>
            <a:endCxn id="100" idx="1"/>
          </p:cNvCxnSpPr>
          <p:nvPr/>
        </p:nvCxnSpPr>
        <p:spPr>
          <a:xfrm>
            <a:off x="7109950" y="4120257"/>
            <a:ext cx="427700" cy="6750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139AF73-E673-E353-8AEF-B31C0B32DE65}"/>
              </a:ext>
            </a:extLst>
          </p:cNvPr>
          <p:cNvCxnSpPr>
            <a:cxnSpLocks/>
            <a:stCxn id="55" idx="0"/>
            <a:endCxn id="97" idx="1"/>
          </p:cNvCxnSpPr>
          <p:nvPr/>
        </p:nvCxnSpPr>
        <p:spPr>
          <a:xfrm flipV="1">
            <a:off x="7109950" y="2940595"/>
            <a:ext cx="427700" cy="9468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9CFE31E-F3A2-CA9C-2B11-8212C4AEF6FD}"/>
              </a:ext>
            </a:extLst>
          </p:cNvPr>
          <p:cNvSpPr txBox="1"/>
          <p:nvPr/>
        </p:nvSpPr>
        <p:spPr>
          <a:xfrm rot="16200000">
            <a:off x="3133445" y="178042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Expert1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61C309B9-1179-FC14-E980-C952E38FBA6E}"/>
              </a:ext>
            </a:extLst>
          </p:cNvPr>
          <p:cNvSpPr/>
          <p:nvPr/>
        </p:nvSpPr>
        <p:spPr>
          <a:xfrm>
            <a:off x="6594991" y="3936056"/>
            <a:ext cx="262167" cy="13560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182F15-B55D-A50B-B80C-885BE8752474}"/>
              </a:ext>
            </a:extLst>
          </p:cNvPr>
          <p:cNvGrpSpPr/>
          <p:nvPr/>
        </p:nvGrpSpPr>
        <p:grpSpPr>
          <a:xfrm>
            <a:off x="5968861" y="2035402"/>
            <a:ext cx="254277" cy="232795"/>
            <a:chOff x="6266347" y="3957104"/>
            <a:chExt cx="219662" cy="17142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68D407-5FD1-6C4A-04D4-5C54251B39B2}"/>
                </a:ext>
              </a:extLst>
            </p:cNvPr>
            <p:cNvSpPr/>
            <p:nvPr/>
          </p:nvSpPr>
          <p:spPr>
            <a:xfrm>
              <a:off x="6266347" y="3957104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EE0F99-0B94-0EA2-4E55-D1EA12D6E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9301" y="3996388"/>
              <a:ext cx="113754" cy="92856"/>
            </a:xfrm>
            <a:prstGeom prst="rect">
              <a:avLst/>
            </a:prstGeom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8E867C8-36EB-1465-C114-5C1DFDC8BE56}"/>
              </a:ext>
            </a:extLst>
          </p:cNvPr>
          <p:cNvSpPr txBox="1"/>
          <p:nvPr/>
        </p:nvSpPr>
        <p:spPr>
          <a:xfrm rot="16200000">
            <a:off x="2218963" y="389891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6FA640-1F36-958C-BC1F-885480C5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362" y="1181564"/>
            <a:ext cx="1586727" cy="158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714C08-1B6D-7BBC-2D5E-04022F95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24" y="3408898"/>
            <a:ext cx="1251825" cy="125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1380CB2-1C26-9617-722F-F16EAAB2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57" y="3407516"/>
            <a:ext cx="1253207" cy="125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48805AE-27A9-C62F-1153-C2CD730C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486" y="3407515"/>
            <a:ext cx="1253207" cy="125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651FAF2-BBF6-E7A4-4196-6EB6A4F1B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7650" y="2847340"/>
            <a:ext cx="1797275" cy="18651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A1E4143-6802-BCA0-B451-345EC53297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7650" y="3318072"/>
            <a:ext cx="1249050" cy="18651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C5FA269-5C71-9191-FEFD-CD439E1B1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7650" y="3788804"/>
            <a:ext cx="2554357" cy="19787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3BA8EDB-178A-6BD0-E565-E790E62113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7650" y="4270899"/>
            <a:ext cx="1452515" cy="14694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AD65F56D-B307-C43A-EC7A-7D93554689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7650" y="4702069"/>
            <a:ext cx="2509403" cy="18651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F3B092A6-EC30-2392-4AB8-355601058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700" y="1788325"/>
            <a:ext cx="1249050" cy="18651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45B398F-1FC5-F198-E75C-D3A9FFBEE1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3700" y="2332062"/>
            <a:ext cx="2509403" cy="18651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DCF4DC9-1B4D-0724-F1B0-B9708F907B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3700" y="1248627"/>
            <a:ext cx="2300224" cy="182470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2C00705-57AA-5B6F-1549-F44008312453}"/>
              </a:ext>
            </a:extLst>
          </p:cNvPr>
          <p:cNvCxnSpPr>
            <a:cxnSpLocks/>
            <a:stCxn id="18" idx="7"/>
            <a:endCxn id="115" idx="1"/>
          </p:cNvCxnSpPr>
          <p:nvPr/>
        </p:nvCxnSpPr>
        <p:spPr>
          <a:xfrm flipV="1">
            <a:off x="6185900" y="1339862"/>
            <a:ext cx="337800" cy="7296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B2A6345-6E01-BEAA-5589-2FDCB51962A7}"/>
              </a:ext>
            </a:extLst>
          </p:cNvPr>
          <p:cNvCxnSpPr>
            <a:cxnSpLocks/>
            <a:stCxn id="18" idx="6"/>
            <a:endCxn id="120" idx="1"/>
          </p:cNvCxnSpPr>
          <p:nvPr/>
        </p:nvCxnSpPr>
        <p:spPr>
          <a:xfrm flipV="1">
            <a:off x="6223138" y="1881580"/>
            <a:ext cx="300562" cy="27022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376D54A-647A-F818-C0B4-AA18970DC3A1}"/>
              </a:ext>
            </a:extLst>
          </p:cNvPr>
          <p:cNvCxnSpPr>
            <a:cxnSpLocks/>
            <a:stCxn id="18" idx="5"/>
            <a:endCxn id="121" idx="1"/>
          </p:cNvCxnSpPr>
          <p:nvPr/>
        </p:nvCxnSpPr>
        <p:spPr>
          <a:xfrm>
            <a:off x="6185900" y="2234105"/>
            <a:ext cx="337800" cy="1912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02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ight Brace 86">
            <a:extLst>
              <a:ext uri="{FF2B5EF4-FFF2-40B4-BE49-F238E27FC236}">
                <a16:creationId xmlns:a16="http://schemas.microsoft.com/office/drawing/2014/main" id="{4544D90B-87E6-9728-478F-8BF076A5984D}"/>
              </a:ext>
            </a:extLst>
          </p:cNvPr>
          <p:cNvSpPr/>
          <p:nvPr/>
        </p:nvSpPr>
        <p:spPr>
          <a:xfrm rot="16200000">
            <a:off x="5589650" y="-3024186"/>
            <a:ext cx="534499" cy="785611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E4E82F3-B913-A21D-1C60-8AEE974ABCF1}"/>
              </a:ext>
            </a:extLst>
          </p:cNvPr>
          <p:cNvSpPr/>
          <p:nvPr/>
        </p:nvSpPr>
        <p:spPr>
          <a:xfrm>
            <a:off x="4701671" y="242826"/>
            <a:ext cx="2474119" cy="365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Baltimore Oriole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DB4542A-6A44-8D48-14B7-C3A450DBEB86}"/>
              </a:ext>
            </a:extLst>
          </p:cNvPr>
          <p:cNvGrpSpPr/>
          <p:nvPr/>
        </p:nvGrpSpPr>
        <p:grpSpPr>
          <a:xfrm>
            <a:off x="2355892" y="2995061"/>
            <a:ext cx="6769915" cy="2905982"/>
            <a:chOff x="1928842" y="1313637"/>
            <a:chExt cx="6769915" cy="2905982"/>
          </a:xfrm>
        </p:grpSpPr>
        <p:sp>
          <p:nvSpPr>
            <p:cNvPr id="57" name="Left-Right Arrow 56">
              <a:extLst>
                <a:ext uri="{FF2B5EF4-FFF2-40B4-BE49-F238E27FC236}">
                  <a16:creationId xmlns:a16="http://schemas.microsoft.com/office/drawing/2014/main" id="{1ACFE5BF-A76D-4189-22F4-D7327086EBEF}"/>
                </a:ext>
              </a:extLst>
            </p:cNvPr>
            <p:cNvSpPr/>
            <p:nvPr/>
          </p:nvSpPr>
          <p:spPr>
            <a:xfrm>
              <a:off x="4998514" y="2617103"/>
              <a:ext cx="262167" cy="13560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182F15-B55D-A50B-B80C-885BE8752474}"/>
                </a:ext>
              </a:extLst>
            </p:cNvPr>
            <p:cNvGrpSpPr/>
            <p:nvPr/>
          </p:nvGrpSpPr>
          <p:grpSpPr>
            <a:xfrm>
              <a:off x="5968861" y="2035402"/>
              <a:ext cx="254277" cy="232795"/>
              <a:chOff x="6266347" y="3957104"/>
              <a:chExt cx="219662" cy="17142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868D407-5FD1-6C4A-04D4-5C54251B39B2}"/>
                  </a:ext>
                </a:extLst>
              </p:cNvPr>
              <p:cNvSpPr/>
              <p:nvPr/>
            </p:nvSpPr>
            <p:spPr>
              <a:xfrm>
                <a:off x="6266347" y="3957104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1EE0F99-0B94-0EA2-4E55-D1EA12D6E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19301" y="3996388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2C00705-57AA-5B6F-1549-F44008312453}"/>
                </a:ext>
              </a:extLst>
            </p:cNvPr>
            <p:cNvCxnSpPr>
              <a:cxnSpLocks/>
              <a:stCxn id="18" idx="0"/>
              <a:endCxn id="300" idx="1"/>
            </p:cNvCxnSpPr>
            <p:nvPr/>
          </p:nvCxnSpPr>
          <p:spPr>
            <a:xfrm flipV="1">
              <a:off x="6096000" y="1398129"/>
              <a:ext cx="472553" cy="63727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6376D54A-647A-F818-C0B4-AA18970DC3A1}"/>
                </a:ext>
              </a:extLst>
            </p:cNvPr>
            <p:cNvCxnSpPr>
              <a:cxnSpLocks/>
              <a:stCxn id="18" idx="7"/>
              <a:endCxn id="138" idx="1"/>
            </p:cNvCxnSpPr>
            <p:nvPr/>
          </p:nvCxnSpPr>
          <p:spPr>
            <a:xfrm flipV="1">
              <a:off x="6185900" y="1865860"/>
              <a:ext cx="382653" cy="20363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6F4832C-363E-29AC-7BD7-8722A9EB8AFB}"/>
                </a:ext>
              </a:extLst>
            </p:cNvPr>
            <p:cNvGrpSpPr/>
            <p:nvPr/>
          </p:nvGrpSpPr>
          <p:grpSpPr>
            <a:xfrm>
              <a:off x="5317772" y="2537295"/>
              <a:ext cx="292729" cy="252374"/>
              <a:chOff x="8728251" y="2434081"/>
              <a:chExt cx="271256" cy="285108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00E75BBC-E2C6-A534-1C1E-402E4A56A65A}"/>
                  </a:ext>
                </a:extLst>
              </p:cNvPr>
              <p:cNvSpPr/>
              <p:nvPr/>
            </p:nvSpPr>
            <p:spPr>
              <a:xfrm>
                <a:off x="8728251" y="2434081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ACBD5AD9-1B32-34B5-8A6D-7DFA8E89E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566104">
                <a:off x="8793649" y="2499416"/>
                <a:ext cx="140472" cy="154433"/>
              </a:xfrm>
              <a:prstGeom prst="rect">
                <a:avLst/>
              </a:prstGeom>
            </p:spPr>
          </p:pic>
        </p:grp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AFAB9DC2-5F79-0062-58D0-029DA8196DE3}"/>
                </a:ext>
              </a:extLst>
            </p:cNvPr>
            <p:cNvCxnSpPr>
              <a:cxnSpLocks/>
              <a:stCxn id="18" idx="5"/>
              <a:endCxn id="139" idx="1"/>
            </p:cNvCxnSpPr>
            <p:nvPr/>
          </p:nvCxnSpPr>
          <p:spPr>
            <a:xfrm>
              <a:off x="6185900" y="2234105"/>
              <a:ext cx="382653" cy="994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47819290-6498-0BF4-07EB-8FEB5ED90F29}"/>
                </a:ext>
              </a:extLst>
            </p:cNvPr>
            <p:cNvCxnSpPr>
              <a:cxnSpLocks/>
              <a:stCxn id="18" idx="4"/>
              <a:endCxn id="299" idx="1"/>
            </p:cNvCxnSpPr>
            <p:nvPr/>
          </p:nvCxnSpPr>
          <p:spPr>
            <a:xfrm>
              <a:off x="6096000" y="2268197"/>
              <a:ext cx="472553" cy="53312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9A240D30-E67D-E949-D280-E315A552C803}"/>
                </a:ext>
              </a:extLst>
            </p:cNvPr>
            <p:cNvGrpSpPr/>
            <p:nvPr/>
          </p:nvGrpSpPr>
          <p:grpSpPr>
            <a:xfrm>
              <a:off x="5968861" y="2994235"/>
              <a:ext cx="254277" cy="232795"/>
              <a:chOff x="6266347" y="3957104"/>
              <a:chExt cx="219662" cy="171425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A3766908-04E9-CC90-08B6-43E3035A0D31}"/>
                  </a:ext>
                </a:extLst>
              </p:cNvPr>
              <p:cNvSpPr/>
              <p:nvPr/>
            </p:nvSpPr>
            <p:spPr>
              <a:xfrm>
                <a:off x="6266347" y="3957104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4B53ED05-E93B-363A-C0B4-E6D803462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19301" y="3996388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0E066376-03FC-C027-3FEB-A8B77B062814}"/>
                </a:ext>
              </a:extLst>
            </p:cNvPr>
            <p:cNvCxnSpPr>
              <a:cxnSpLocks/>
              <a:stCxn id="230" idx="7"/>
              <a:endCxn id="299" idx="1"/>
            </p:cNvCxnSpPr>
            <p:nvPr/>
          </p:nvCxnSpPr>
          <p:spPr>
            <a:xfrm flipV="1">
              <a:off x="6185900" y="2801322"/>
              <a:ext cx="382653" cy="22700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90291A5-F82C-BA02-BFBF-B367C48A2AC8}"/>
                </a:ext>
              </a:extLst>
            </p:cNvPr>
            <p:cNvGrpSpPr/>
            <p:nvPr/>
          </p:nvGrpSpPr>
          <p:grpSpPr>
            <a:xfrm>
              <a:off x="1928842" y="1334251"/>
              <a:ext cx="3020125" cy="2742137"/>
              <a:chOff x="1051945" y="1455386"/>
              <a:chExt cx="3020125" cy="2742137"/>
            </a:xfrm>
          </p:grpSpPr>
          <p:pic>
            <p:nvPicPr>
              <p:cNvPr id="132" name="Picture 22">
                <a:extLst>
                  <a:ext uri="{FF2B5EF4-FFF2-40B4-BE49-F238E27FC236}">
                    <a16:creationId xmlns:a16="http://schemas.microsoft.com/office/drawing/2014/main" id="{6CA10983-F4B9-FDA5-4CE7-1D7518BB60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8890" y="1455386"/>
                <a:ext cx="1392826" cy="1392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24">
                <a:extLst>
                  <a:ext uri="{FF2B5EF4-FFF2-40B4-BE49-F238E27FC236}">
                    <a16:creationId xmlns:a16="http://schemas.microsoft.com/office/drawing/2014/main" id="{E19590E3-829A-2C6C-25E8-7F036991E6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9244" y="1465275"/>
                <a:ext cx="1392826" cy="1392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4" name="Picture 26">
                <a:extLst>
                  <a:ext uri="{FF2B5EF4-FFF2-40B4-BE49-F238E27FC236}">
                    <a16:creationId xmlns:a16="http://schemas.microsoft.com/office/drawing/2014/main" id="{FD1E16ED-9635-B26B-E8A4-CFECA26823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8890" y="2801119"/>
                <a:ext cx="1392826" cy="1392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Picture 28">
                <a:extLst>
                  <a:ext uri="{FF2B5EF4-FFF2-40B4-BE49-F238E27FC236}">
                    <a16:creationId xmlns:a16="http://schemas.microsoft.com/office/drawing/2014/main" id="{E814BF29-1D7F-9247-B375-629995BCFF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9244" y="2804697"/>
                <a:ext cx="1392826" cy="13928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3622B972-9719-28C8-F287-26AAF2C53CC8}"/>
                  </a:ext>
                </a:extLst>
              </p:cNvPr>
              <p:cNvSpPr txBox="1"/>
              <p:nvPr/>
            </p:nvSpPr>
            <p:spPr>
              <a:xfrm rot="16200000">
                <a:off x="776388" y="2678240"/>
                <a:ext cx="920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Expert3</a:t>
                </a: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41D07A41-BA2F-C6B9-1740-E782560A3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8553" y="1781368"/>
              <a:ext cx="1147033" cy="168983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30A96B90-8C54-AE85-05EB-815CD9124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8553" y="2249099"/>
              <a:ext cx="1531084" cy="168983"/>
            </a:xfrm>
            <a:prstGeom prst="rect">
              <a:avLst/>
            </a:prstGeom>
          </p:spPr>
        </p:pic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3BB7537F-CF00-8F7A-438D-95EE06B7BF73}"/>
                </a:ext>
              </a:extLst>
            </p:cNvPr>
            <p:cNvCxnSpPr>
              <a:cxnSpLocks/>
              <a:stCxn id="230" idx="7"/>
              <a:endCxn id="139" idx="1"/>
            </p:cNvCxnSpPr>
            <p:nvPr/>
          </p:nvCxnSpPr>
          <p:spPr>
            <a:xfrm flipV="1">
              <a:off x="6185900" y="2333591"/>
              <a:ext cx="382653" cy="6947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151D9DD2-582A-9364-1EAE-03A42827F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68553" y="3573418"/>
              <a:ext cx="1346536" cy="179176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8E427F50-92F2-3386-7F26-9CB471109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12679" y="3164540"/>
              <a:ext cx="1895318" cy="183418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693A25E7-FB33-EF88-EDA5-791B9FA10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02095" y="4040443"/>
              <a:ext cx="1596297" cy="179176"/>
            </a:xfrm>
            <a:prstGeom prst="rect">
              <a:avLst/>
            </a:prstGeom>
          </p:spPr>
        </p:pic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6C4BFC0-ED1B-3D09-2D2B-262357D36384}"/>
                </a:ext>
              </a:extLst>
            </p:cNvPr>
            <p:cNvCxnSpPr>
              <a:cxnSpLocks/>
              <a:stCxn id="230" idx="6"/>
              <a:endCxn id="193" idx="1"/>
            </p:cNvCxnSpPr>
            <p:nvPr/>
          </p:nvCxnSpPr>
          <p:spPr>
            <a:xfrm>
              <a:off x="6223138" y="3110633"/>
              <a:ext cx="289541" cy="1456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61F0D8B3-F660-9281-CCB2-0F1F18F509ED}"/>
                </a:ext>
              </a:extLst>
            </p:cNvPr>
            <p:cNvCxnSpPr>
              <a:cxnSpLocks/>
              <a:stCxn id="230" idx="5"/>
              <a:endCxn id="192" idx="1"/>
            </p:cNvCxnSpPr>
            <p:nvPr/>
          </p:nvCxnSpPr>
          <p:spPr>
            <a:xfrm>
              <a:off x="6185900" y="3192938"/>
              <a:ext cx="382653" cy="47006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9F823C47-A286-909A-4F94-E16D93FF9B97}"/>
                </a:ext>
              </a:extLst>
            </p:cNvPr>
            <p:cNvCxnSpPr>
              <a:cxnSpLocks/>
              <a:stCxn id="230" idx="4"/>
              <a:endCxn id="194" idx="1"/>
            </p:cNvCxnSpPr>
            <p:nvPr/>
          </p:nvCxnSpPr>
          <p:spPr>
            <a:xfrm>
              <a:off x="6096000" y="3227030"/>
              <a:ext cx="406095" cy="9030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ABA1E722-C04D-4E01-36EF-A750527ABCF7}"/>
                </a:ext>
              </a:extLst>
            </p:cNvPr>
            <p:cNvCxnSpPr>
              <a:cxnSpLocks/>
              <a:stCxn id="159" idx="7"/>
              <a:endCxn id="18" idx="3"/>
            </p:cNvCxnSpPr>
            <p:nvPr/>
          </p:nvCxnSpPr>
          <p:spPr>
            <a:xfrm flipV="1">
              <a:off x="5567632" y="2234105"/>
              <a:ext cx="438467" cy="3401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0441A603-6485-BD9E-DD57-CA5B3C9061D1}"/>
                </a:ext>
              </a:extLst>
            </p:cNvPr>
            <p:cNvCxnSpPr>
              <a:cxnSpLocks/>
              <a:stCxn id="159" idx="5"/>
              <a:endCxn id="230" idx="2"/>
            </p:cNvCxnSpPr>
            <p:nvPr/>
          </p:nvCxnSpPr>
          <p:spPr>
            <a:xfrm>
              <a:off x="5567632" y="2752710"/>
              <a:ext cx="401229" cy="35792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CABEF200-959E-9EDA-FBB4-A4FA901B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68553" y="2716830"/>
              <a:ext cx="2130204" cy="168983"/>
            </a:xfrm>
            <a:prstGeom prst="rect">
              <a:avLst/>
            </a:prstGeom>
          </p:spPr>
        </p:pic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61F570DA-B558-B797-00CB-817E16EB4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8553" y="1313637"/>
              <a:ext cx="1392826" cy="168983"/>
            </a:xfrm>
            <a:prstGeom prst="rect">
              <a:avLst/>
            </a:prstGeom>
          </p:spPr>
        </p:pic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96713A47-0130-218C-4A9F-89A1E8311901}"/>
              </a:ext>
            </a:extLst>
          </p:cNvPr>
          <p:cNvGrpSpPr/>
          <p:nvPr/>
        </p:nvGrpSpPr>
        <p:grpSpPr>
          <a:xfrm>
            <a:off x="2355892" y="1211257"/>
            <a:ext cx="6736828" cy="1482782"/>
            <a:chOff x="1928843" y="4637189"/>
            <a:chExt cx="6736828" cy="1482782"/>
          </a:xfrm>
        </p:grpSpPr>
        <p:pic>
          <p:nvPicPr>
            <p:cNvPr id="235" name="Picture 30">
              <a:extLst>
                <a:ext uri="{FF2B5EF4-FFF2-40B4-BE49-F238E27FC236}">
                  <a16:creationId xmlns:a16="http://schemas.microsoft.com/office/drawing/2014/main" id="{25DC04FE-2158-6FC0-81F7-581F933E7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803" y="4637189"/>
              <a:ext cx="1482782" cy="1482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" name="Picture 32">
              <a:extLst>
                <a:ext uri="{FF2B5EF4-FFF2-40B4-BE49-F238E27FC236}">
                  <a16:creationId xmlns:a16="http://schemas.microsoft.com/office/drawing/2014/main" id="{7165E9FF-05C2-65FA-311A-1F075B77C2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562" y="4637189"/>
              <a:ext cx="1482782" cy="1482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2C836F10-6978-0835-84FD-E59B68603121}"/>
                </a:ext>
              </a:extLst>
            </p:cNvPr>
            <p:cNvGrpSpPr/>
            <p:nvPr/>
          </p:nvGrpSpPr>
          <p:grpSpPr>
            <a:xfrm>
              <a:off x="5618466" y="4758783"/>
              <a:ext cx="3047205" cy="1239593"/>
              <a:chOff x="5923082" y="4682284"/>
              <a:chExt cx="3047205" cy="1239593"/>
            </a:xfrm>
          </p:grpSpPr>
          <p:pic>
            <p:nvPicPr>
              <p:cNvPr id="308" name="Picture 307">
                <a:extLst>
                  <a:ext uri="{FF2B5EF4-FFF2-40B4-BE49-F238E27FC236}">
                    <a16:creationId xmlns:a16="http://schemas.microsoft.com/office/drawing/2014/main" id="{9D773B2D-E492-72E0-F539-8BD1DA8D6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0884" y="5050839"/>
                <a:ext cx="2130204" cy="168983"/>
              </a:xfrm>
              <a:prstGeom prst="rect">
                <a:avLst/>
              </a:prstGeom>
            </p:spPr>
          </p:pic>
          <p:pic>
            <p:nvPicPr>
              <p:cNvPr id="309" name="Picture 308">
                <a:extLst>
                  <a:ext uri="{FF2B5EF4-FFF2-40B4-BE49-F238E27FC236}">
                    <a16:creationId xmlns:a16="http://schemas.microsoft.com/office/drawing/2014/main" id="{F0699A34-05E2-E6B3-4E56-CC2989706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0884" y="5401867"/>
                <a:ext cx="1147033" cy="168983"/>
              </a:xfrm>
              <a:prstGeom prst="rect">
                <a:avLst/>
              </a:prstGeom>
            </p:spPr>
          </p:pic>
          <p:pic>
            <p:nvPicPr>
              <p:cNvPr id="310" name="Picture 309">
                <a:extLst>
                  <a:ext uri="{FF2B5EF4-FFF2-40B4-BE49-F238E27FC236}">
                    <a16:creationId xmlns:a16="http://schemas.microsoft.com/office/drawing/2014/main" id="{A544A20B-6CAA-F4B7-7AB9-318AE51DF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60884" y="5752894"/>
                <a:ext cx="1531084" cy="168983"/>
              </a:xfrm>
              <a:prstGeom prst="rect">
                <a:avLst/>
              </a:prstGeom>
            </p:spPr>
          </p:pic>
          <p:pic>
            <p:nvPicPr>
              <p:cNvPr id="311" name="Picture 310">
                <a:extLst>
                  <a:ext uri="{FF2B5EF4-FFF2-40B4-BE49-F238E27FC236}">
                    <a16:creationId xmlns:a16="http://schemas.microsoft.com/office/drawing/2014/main" id="{31B017BF-1557-6DC4-5339-DCDE2B8274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60884" y="4682284"/>
                <a:ext cx="2509403" cy="186510"/>
              </a:xfrm>
              <a:prstGeom prst="rect">
                <a:avLst/>
              </a:prstGeom>
            </p:spPr>
          </p:pic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4B1178A2-B6AB-7124-5BD0-86CDF9C63EA1}"/>
                  </a:ext>
                </a:extLst>
              </p:cNvPr>
              <p:cNvGrpSpPr/>
              <p:nvPr/>
            </p:nvGrpSpPr>
            <p:grpSpPr>
              <a:xfrm>
                <a:off x="5923082" y="5290487"/>
                <a:ext cx="254277" cy="232795"/>
                <a:chOff x="6266347" y="3957104"/>
                <a:chExt cx="219662" cy="171425"/>
              </a:xfrm>
            </p:grpSpPr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B10874B0-452A-75CB-E818-2761570CA524}"/>
                    </a:ext>
                  </a:extLst>
                </p:cNvPr>
                <p:cNvSpPr/>
                <p:nvPr/>
              </p:nvSpPr>
              <p:spPr>
                <a:xfrm>
                  <a:off x="6266347" y="3957104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8F3E9AED-5B64-C85C-330F-D9907DC2CD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19301" y="3996388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2910A85D-C2AD-F0F1-4479-54E91F09F234}"/>
                  </a:ext>
                </a:extLst>
              </p:cNvPr>
              <p:cNvCxnSpPr>
                <a:cxnSpLocks/>
                <a:stCxn id="315" idx="7"/>
                <a:endCxn id="311" idx="1"/>
              </p:cNvCxnSpPr>
              <p:nvPr/>
            </p:nvCxnSpPr>
            <p:spPr>
              <a:xfrm flipV="1">
                <a:off x="6140121" y="4775539"/>
                <a:ext cx="320763" cy="54904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F01F9A3F-95B6-CFB8-5255-ECBBF48028CD}"/>
                  </a:ext>
                </a:extLst>
              </p:cNvPr>
              <p:cNvCxnSpPr>
                <a:cxnSpLocks/>
                <a:stCxn id="315" idx="6"/>
                <a:endCxn id="308" idx="1"/>
              </p:cNvCxnSpPr>
              <p:nvPr/>
            </p:nvCxnSpPr>
            <p:spPr>
              <a:xfrm flipV="1">
                <a:off x="6177359" y="5135331"/>
                <a:ext cx="283525" cy="27155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C57603FF-BC39-74D1-B343-735893911FE1}"/>
                  </a:ext>
                </a:extLst>
              </p:cNvPr>
              <p:cNvCxnSpPr>
                <a:cxnSpLocks/>
                <a:stCxn id="315" idx="6"/>
                <a:endCxn id="309" idx="1"/>
              </p:cNvCxnSpPr>
              <p:nvPr/>
            </p:nvCxnSpPr>
            <p:spPr>
              <a:xfrm>
                <a:off x="6177359" y="5406885"/>
                <a:ext cx="283525" cy="7947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ACAC10F7-3AB3-2086-3F63-C8EAD31260F4}"/>
                  </a:ext>
                </a:extLst>
              </p:cNvPr>
              <p:cNvCxnSpPr>
                <a:cxnSpLocks/>
                <a:stCxn id="315" idx="5"/>
                <a:endCxn id="310" idx="1"/>
              </p:cNvCxnSpPr>
              <p:nvPr/>
            </p:nvCxnSpPr>
            <p:spPr>
              <a:xfrm>
                <a:off x="6140121" y="5489190"/>
                <a:ext cx="320763" cy="34819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3" name="Left-Right Arrow 332">
              <a:extLst>
                <a:ext uri="{FF2B5EF4-FFF2-40B4-BE49-F238E27FC236}">
                  <a16:creationId xmlns:a16="http://schemas.microsoft.com/office/drawing/2014/main" id="{DC503A71-D327-90EE-9F0F-2CC8D55CCCA4}"/>
                </a:ext>
              </a:extLst>
            </p:cNvPr>
            <p:cNvSpPr/>
            <p:nvPr/>
          </p:nvSpPr>
          <p:spPr>
            <a:xfrm>
              <a:off x="5260681" y="5435243"/>
              <a:ext cx="262167" cy="13560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787B7C69-A5C6-670A-3E53-30122C0F9AC1}"/>
                </a:ext>
              </a:extLst>
            </p:cNvPr>
            <p:cNvSpPr txBox="1"/>
            <p:nvPr/>
          </p:nvSpPr>
          <p:spPr>
            <a:xfrm rot="16200000">
              <a:off x="1653286" y="5325615"/>
              <a:ext cx="9204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Expert1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603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ight Brace 86">
            <a:extLst>
              <a:ext uri="{FF2B5EF4-FFF2-40B4-BE49-F238E27FC236}">
                <a16:creationId xmlns:a16="http://schemas.microsoft.com/office/drawing/2014/main" id="{4544D90B-87E6-9728-478F-8BF076A5984D}"/>
              </a:ext>
            </a:extLst>
          </p:cNvPr>
          <p:cNvSpPr/>
          <p:nvPr/>
        </p:nvSpPr>
        <p:spPr>
          <a:xfrm rot="16200000">
            <a:off x="4998845" y="-4080844"/>
            <a:ext cx="328938" cy="974141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3E4E82F3-B913-A21D-1C60-8AEE974ABCF1}"/>
              </a:ext>
            </a:extLst>
          </p:cNvPr>
          <p:cNvSpPr/>
          <p:nvPr/>
        </p:nvSpPr>
        <p:spPr>
          <a:xfrm>
            <a:off x="3936186" y="242959"/>
            <a:ext cx="2474119" cy="36557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American Goldfinch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B67D295-7EA1-4ED5-DED7-160ED9B95183}"/>
              </a:ext>
            </a:extLst>
          </p:cNvPr>
          <p:cNvGrpSpPr/>
          <p:nvPr/>
        </p:nvGrpSpPr>
        <p:grpSpPr>
          <a:xfrm>
            <a:off x="954932" y="900003"/>
            <a:ext cx="8346259" cy="3005082"/>
            <a:chOff x="155117" y="3217399"/>
            <a:chExt cx="8346259" cy="300508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95F9182-E5B1-4E1D-EFED-3905F1FE9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8838" y="3539967"/>
              <a:ext cx="1421086" cy="19787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7910B40-9276-BB0D-6C6F-A64F5AD2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838" y="3908814"/>
              <a:ext cx="2272538" cy="197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CB257E0-6C56-16D9-D24A-6550E20AF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8838" y="4277661"/>
              <a:ext cx="2104646" cy="197873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73A7052-6153-C81D-ABA3-8A7D531A944A}"/>
                </a:ext>
              </a:extLst>
            </p:cNvPr>
            <p:cNvGrpSpPr/>
            <p:nvPr/>
          </p:nvGrpSpPr>
          <p:grpSpPr>
            <a:xfrm>
              <a:off x="455952" y="3755728"/>
              <a:ext cx="4223521" cy="1400938"/>
              <a:chOff x="390845" y="3755728"/>
              <a:chExt cx="4223521" cy="1400938"/>
            </a:xfrm>
          </p:grpSpPr>
          <p:pic>
            <p:nvPicPr>
              <p:cNvPr id="43" name="Picture 42" descr="A yellow and black bird on a branch&#10;&#10;Description automatically generated with medium confidence">
                <a:extLst>
                  <a:ext uri="{FF2B5EF4-FFF2-40B4-BE49-F238E27FC236}">
                    <a16:creationId xmlns:a16="http://schemas.microsoft.com/office/drawing/2014/main" id="{94142E54-2F2C-988F-723B-E53AF7596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3348" y="3764163"/>
                <a:ext cx="1392503" cy="1392503"/>
              </a:xfrm>
              <a:prstGeom prst="rect">
                <a:avLst/>
              </a:prstGeom>
            </p:spPr>
          </p:pic>
          <p:pic>
            <p:nvPicPr>
              <p:cNvPr id="45" name="Picture 44" descr="A bird standing on a branch&#10;&#10;Description automatically generated with medium confidence">
                <a:extLst>
                  <a:ext uri="{FF2B5EF4-FFF2-40B4-BE49-F238E27FC236}">
                    <a16:creationId xmlns:a16="http://schemas.microsoft.com/office/drawing/2014/main" id="{3737608E-7EE3-F60F-4E39-91F35644A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845" y="3755728"/>
                <a:ext cx="1392503" cy="1392503"/>
              </a:xfrm>
              <a:prstGeom prst="rect">
                <a:avLst/>
              </a:prstGeom>
            </p:spPr>
          </p:pic>
          <p:pic>
            <p:nvPicPr>
              <p:cNvPr id="47" name="Picture 46" descr="A yellow bird on a branch&#10;&#10;Description automatically generated with medium confidence">
                <a:extLst>
                  <a:ext uri="{FF2B5EF4-FFF2-40B4-BE49-F238E27FC236}">
                    <a16:creationId xmlns:a16="http://schemas.microsoft.com/office/drawing/2014/main" id="{74FFD050-2FA2-2C5F-AB8B-EEE3D552D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21863" y="3764163"/>
                <a:ext cx="1392503" cy="1392503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E9C62BB-2892-B8B9-7078-826277565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8838" y="4646508"/>
              <a:ext cx="1690859" cy="19240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296E025-0234-C43B-152D-2984A72FC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8838" y="5009890"/>
              <a:ext cx="1498451" cy="1515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201CB79-3804-979A-700D-BBF522C8A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28838" y="5332458"/>
              <a:ext cx="2186456" cy="19823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45EA411-3681-3CFD-BCAB-1F2051A2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28838" y="5701671"/>
              <a:ext cx="1422654" cy="19240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6F4B13E-0040-F495-98CB-826E8EAB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28838" y="6065056"/>
              <a:ext cx="2075676" cy="15742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0371006-5B57-3AA3-15C8-00AA617BA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28838" y="3217399"/>
              <a:ext cx="2069845" cy="151594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1D762D1-C348-2105-3E30-A425DFF9B4CF}"/>
                </a:ext>
              </a:extLst>
            </p:cNvPr>
            <p:cNvGrpSpPr/>
            <p:nvPr/>
          </p:nvGrpSpPr>
          <p:grpSpPr>
            <a:xfrm>
              <a:off x="5239085" y="4359136"/>
              <a:ext cx="254277" cy="232795"/>
              <a:chOff x="6266347" y="3957104"/>
              <a:chExt cx="219662" cy="171425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FC7034-925D-5373-7BEC-439C5DEBB39B}"/>
                  </a:ext>
                </a:extLst>
              </p:cNvPr>
              <p:cNvSpPr/>
              <p:nvPr/>
            </p:nvSpPr>
            <p:spPr>
              <a:xfrm>
                <a:off x="6266347" y="3957104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A64C3C3-2C5F-F741-14B7-456472AA8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19301" y="3996388"/>
                <a:ext cx="113754" cy="92856"/>
              </a:xfrm>
              <a:prstGeom prst="rect">
                <a:avLst/>
              </a:prstGeom>
            </p:spPr>
          </p:pic>
        </p:grpSp>
        <p:sp>
          <p:nvSpPr>
            <p:cNvPr id="57" name="Left-Right Arrow 56">
              <a:extLst>
                <a:ext uri="{FF2B5EF4-FFF2-40B4-BE49-F238E27FC236}">
                  <a16:creationId xmlns:a16="http://schemas.microsoft.com/office/drawing/2014/main" id="{1ACFE5BF-A76D-4189-22F4-D7327086EBEF}"/>
                </a:ext>
              </a:extLst>
            </p:cNvPr>
            <p:cNvSpPr/>
            <p:nvPr/>
          </p:nvSpPr>
          <p:spPr>
            <a:xfrm>
              <a:off x="4795642" y="4407729"/>
              <a:ext cx="262167" cy="135607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BCF648-E228-9FE4-9A4C-B89AD052AB2A}"/>
                </a:ext>
              </a:extLst>
            </p:cNvPr>
            <p:cNvCxnSpPr>
              <a:cxnSpLocks/>
              <a:stCxn id="55" idx="0"/>
              <a:endCxn id="53" idx="1"/>
            </p:cNvCxnSpPr>
            <p:nvPr/>
          </p:nvCxnSpPr>
          <p:spPr>
            <a:xfrm flipV="1">
              <a:off x="5366224" y="3293196"/>
              <a:ext cx="862614" cy="106594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8C8E500-35F8-338C-7D6A-CBC45F17CCA5}"/>
                </a:ext>
              </a:extLst>
            </p:cNvPr>
            <p:cNvCxnSpPr>
              <a:cxnSpLocks/>
              <a:stCxn id="55" idx="7"/>
              <a:endCxn id="39" idx="1"/>
            </p:cNvCxnSpPr>
            <p:nvPr/>
          </p:nvCxnSpPr>
          <p:spPr>
            <a:xfrm flipV="1">
              <a:off x="5456124" y="3638904"/>
              <a:ext cx="772714" cy="75432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0A726E4-3D9D-F18F-EA72-05B8AC0E5035}"/>
                </a:ext>
              </a:extLst>
            </p:cNvPr>
            <p:cNvCxnSpPr>
              <a:cxnSpLocks/>
              <a:stCxn id="55" idx="7"/>
              <a:endCxn id="40" idx="1"/>
            </p:cNvCxnSpPr>
            <p:nvPr/>
          </p:nvCxnSpPr>
          <p:spPr>
            <a:xfrm flipV="1">
              <a:off x="5456124" y="4007751"/>
              <a:ext cx="772714" cy="38547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E83F0F-ABAF-8B2C-0664-18B75160C4B9}"/>
                </a:ext>
              </a:extLst>
            </p:cNvPr>
            <p:cNvCxnSpPr>
              <a:cxnSpLocks/>
              <a:stCxn id="55" idx="6"/>
              <a:endCxn id="41" idx="1"/>
            </p:cNvCxnSpPr>
            <p:nvPr/>
          </p:nvCxnSpPr>
          <p:spPr>
            <a:xfrm flipV="1">
              <a:off x="5493362" y="4376598"/>
              <a:ext cx="735476" cy="989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C78982A-6D68-2500-8199-6D6FA94A0E1D}"/>
                </a:ext>
              </a:extLst>
            </p:cNvPr>
            <p:cNvCxnSpPr>
              <a:cxnSpLocks/>
              <a:stCxn id="55" idx="6"/>
              <a:endCxn id="48" idx="1"/>
            </p:cNvCxnSpPr>
            <p:nvPr/>
          </p:nvCxnSpPr>
          <p:spPr>
            <a:xfrm>
              <a:off x="5493362" y="4475534"/>
              <a:ext cx="735476" cy="2671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A619700-84DD-F3A1-40EE-1BA30DD8CCEC}"/>
                </a:ext>
              </a:extLst>
            </p:cNvPr>
            <p:cNvCxnSpPr>
              <a:cxnSpLocks/>
              <a:stCxn id="55" idx="5"/>
              <a:endCxn id="49" idx="1"/>
            </p:cNvCxnSpPr>
            <p:nvPr/>
          </p:nvCxnSpPr>
          <p:spPr>
            <a:xfrm>
              <a:off x="5456124" y="4557839"/>
              <a:ext cx="772714" cy="52784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B54204B-ECFF-19C4-2B7C-F3C3F50A8D90}"/>
                </a:ext>
              </a:extLst>
            </p:cNvPr>
            <p:cNvCxnSpPr>
              <a:cxnSpLocks/>
              <a:stCxn id="55" idx="5"/>
              <a:endCxn id="50" idx="1"/>
            </p:cNvCxnSpPr>
            <p:nvPr/>
          </p:nvCxnSpPr>
          <p:spPr>
            <a:xfrm>
              <a:off x="5456124" y="4557839"/>
              <a:ext cx="772714" cy="8737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A992975-7DCC-71D6-3FAA-548C6391B6AE}"/>
                </a:ext>
              </a:extLst>
            </p:cNvPr>
            <p:cNvCxnSpPr>
              <a:cxnSpLocks/>
              <a:stCxn id="55" idx="4"/>
              <a:endCxn id="51" idx="1"/>
            </p:cNvCxnSpPr>
            <p:nvPr/>
          </p:nvCxnSpPr>
          <p:spPr>
            <a:xfrm>
              <a:off x="5366224" y="4591931"/>
              <a:ext cx="862614" cy="120594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139AF73-E673-E353-8AEF-B31C0B32DE65}"/>
                </a:ext>
              </a:extLst>
            </p:cNvPr>
            <p:cNvCxnSpPr>
              <a:cxnSpLocks/>
              <a:stCxn id="55" idx="4"/>
              <a:endCxn id="52" idx="1"/>
            </p:cNvCxnSpPr>
            <p:nvPr/>
          </p:nvCxnSpPr>
          <p:spPr>
            <a:xfrm>
              <a:off x="5366224" y="4591931"/>
              <a:ext cx="862614" cy="155183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9CFE31E-F3A2-CA9C-2B11-8212C4AEF6FD}"/>
                </a:ext>
              </a:extLst>
            </p:cNvPr>
            <p:cNvSpPr txBox="1"/>
            <p:nvPr/>
          </p:nvSpPr>
          <p:spPr>
            <a:xfrm rot="16200000">
              <a:off x="-120440" y="4291622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Expert1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969F932-E6DD-1CC5-49C4-093B3375BB2D}"/>
              </a:ext>
            </a:extLst>
          </p:cNvPr>
          <p:cNvGrpSpPr/>
          <p:nvPr/>
        </p:nvGrpSpPr>
        <p:grpSpPr>
          <a:xfrm>
            <a:off x="954932" y="4467206"/>
            <a:ext cx="8643090" cy="1888054"/>
            <a:chOff x="140105" y="860333"/>
            <a:chExt cx="8643090" cy="188805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34F964A-827C-E293-104C-703C2008E611}"/>
                </a:ext>
              </a:extLst>
            </p:cNvPr>
            <p:cNvGrpSpPr/>
            <p:nvPr/>
          </p:nvGrpSpPr>
          <p:grpSpPr>
            <a:xfrm>
              <a:off x="411511" y="860333"/>
              <a:ext cx="8371684" cy="1888054"/>
              <a:chOff x="411511" y="860333"/>
              <a:chExt cx="8371684" cy="1888054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E1C8C401-DECF-DA78-BCD1-AF535708F986}"/>
                  </a:ext>
                </a:extLst>
              </p:cNvPr>
              <p:cNvGrpSpPr/>
              <p:nvPr/>
            </p:nvGrpSpPr>
            <p:grpSpPr>
              <a:xfrm>
                <a:off x="411511" y="957834"/>
                <a:ext cx="4267962" cy="1422654"/>
                <a:chOff x="411511" y="957834"/>
                <a:chExt cx="4267962" cy="1422654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DF244BC4-30A3-DF2E-A444-1AFC98716D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1511" y="957834"/>
                  <a:ext cx="1422654" cy="1422654"/>
                </a:xfrm>
                <a:prstGeom prst="rect">
                  <a:avLst/>
                </a:prstGeom>
              </p:spPr>
            </p:pic>
            <p:pic>
              <p:nvPicPr>
                <p:cNvPr id="7" name="Picture 6" descr="A bird perched on a branch&#10;&#10;Description automatically generated with low confidence">
                  <a:extLst>
                    <a:ext uri="{FF2B5EF4-FFF2-40B4-BE49-F238E27FC236}">
                      <a16:creationId xmlns:a16="http://schemas.microsoft.com/office/drawing/2014/main" id="{F2FAA946-E7CB-A607-8E7E-5F03534730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56819" y="957834"/>
                  <a:ext cx="1422654" cy="1422654"/>
                </a:xfrm>
                <a:prstGeom prst="rect">
                  <a:avLst/>
                </a:prstGeom>
              </p:spPr>
            </p:pic>
            <p:pic>
              <p:nvPicPr>
                <p:cNvPr id="9" name="Picture 8" descr="A couple of birds sit on a branch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B14D72C1-B322-45E7-03A4-3F5653580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34165" y="957834"/>
                  <a:ext cx="1422654" cy="1422654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4ADC316-151A-BE7D-40F6-F664A05DD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28838" y="860333"/>
                <a:ext cx="1672924" cy="197873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9F41096-E98F-A53C-256E-D915332F8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8838" y="2550514"/>
                <a:ext cx="1421086" cy="19787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865FB69-29F7-E894-4143-B15119A83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28838" y="2212477"/>
                <a:ext cx="1816831" cy="19787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B338837-CB2A-239C-A699-E7165C0D8A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8838" y="1198369"/>
                <a:ext cx="2104646" cy="19787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2EA709B-DC35-CB0D-DC98-48B0BE896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8838" y="1874441"/>
                <a:ext cx="2272538" cy="19787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129251C-C01F-9218-1E3D-477B4D6BA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28838" y="1536405"/>
                <a:ext cx="2554357" cy="197873"/>
              </a:xfrm>
              <a:prstGeom prst="rect">
                <a:avLst/>
              </a:prstGeom>
            </p:spPr>
          </p:pic>
          <p:sp>
            <p:nvSpPr>
              <p:cNvPr id="16" name="Left-Right Arrow 15">
                <a:extLst>
                  <a:ext uri="{FF2B5EF4-FFF2-40B4-BE49-F238E27FC236}">
                    <a16:creationId xmlns:a16="http://schemas.microsoft.com/office/drawing/2014/main" id="{61C309B9-1179-FC14-E980-C952E38FBA6E}"/>
                  </a:ext>
                </a:extLst>
              </p:cNvPr>
              <p:cNvSpPr/>
              <p:nvPr/>
            </p:nvSpPr>
            <p:spPr>
              <a:xfrm>
                <a:off x="4766214" y="1536405"/>
                <a:ext cx="262167" cy="135607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5182F15-B55D-A50B-B80C-885BE8752474}"/>
                  </a:ext>
                </a:extLst>
              </p:cNvPr>
              <p:cNvGrpSpPr/>
              <p:nvPr/>
            </p:nvGrpSpPr>
            <p:grpSpPr>
              <a:xfrm>
                <a:off x="5111947" y="1501733"/>
                <a:ext cx="254277" cy="232795"/>
                <a:chOff x="6266347" y="3957104"/>
                <a:chExt cx="219662" cy="171425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D868D407-5FD1-6C4A-04D4-5C54251B39B2}"/>
                    </a:ext>
                  </a:extLst>
                </p:cNvPr>
                <p:cNvSpPr/>
                <p:nvPr/>
              </p:nvSpPr>
              <p:spPr>
                <a:xfrm>
                  <a:off x="6266347" y="3957104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31EE0F99-0B94-0EA2-4E55-D1EA12D6E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19301" y="3996388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05BA6CD-7279-72B0-62D0-9BB3E832A538}"/>
                  </a:ext>
                </a:extLst>
              </p:cNvPr>
              <p:cNvCxnSpPr>
                <a:cxnSpLocks/>
                <a:stCxn id="18" idx="7"/>
                <a:endCxn id="10" idx="1"/>
              </p:cNvCxnSpPr>
              <p:nvPr/>
            </p:nvCxnSpPr>
            <p:spPr>
              <a:xfrm flipV="1">
                <a:off x="5328986" y="959270"/>
                <a:ext cx="899852" cy="57655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566BE64-5C2F-A247-B4C1-082BC3EA0439}"/>
                  </a:ext>
                </a:extLst>
              </p:cNvPr>
              <p:cNvCxnSpPr>
                <a:cxnSpLocks/>
                <a:stCxn id="18" idx="6"/>
                <a:endCxn id="13" idx="1"/>
              </p:cNvCxnSpPr>
              <p:nvPr/>
            </p:nvCxnSpPr>
            <p:spPr>
              <a:xfrm flipV="1">
                <a:off x="5366224" y="1297306"/>
                <a:ext cx="862614" cy="32082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995F541-1E3E-B002-2FA0-D77D1657ED10}"/>
                  </a:ext>
                </a:extLst>
              </p:cNvPr>
              <p:cNvCxnSpPr>
                <a:cxnSpLocks/>
                <a:stCxn id="18" idx="5"/>
                <a:endCxn id="12" idx="1"/>
              </p:cNvCxnSpPr>
              <p:nvPr/>
            </p:nvCxnSpPr>
            <p:spPr>
              <a:xfrm>
                <a:off x="5328986" y="1700436"/>
                <a:ext cx="899852" cy="61097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AA1B9C7-09F4-358A-AEE2-37592E7442F3}"/>
                  </a:ext>
                </a:extLst>
              </p:cNvPr>
              <p:cNvCxnSpPr>
                <a:cxnSpLocks/>
                <a:stCxn id="18" idx="4"/>
                <a:endCxn id="11" idx="1"/>
              </p:cNvCxnSpPr>
              <p:nvPr/>
            </p:nvCxnSpPr>
            <p:spPr>
              <a:xfrm>
                <a:off x="5239086" y="1734528"/>
                <a:ext cx="989752" cy="91492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19EA92C-9B9F-51FD-3469-3D5EBBD945D9}"/>
                  </a:ext>
                </a:extLst>
              </p:cNvPr>
              <p:cNvCxnSpPr>
                <a:cxnSpLocks/>
                <a:stCxn id="18" idx="6"/>
                <a:endCxn id="15" idx="1"/>
              </p:cNvCxnSpPr>
              <p:nvPr/>
            </p:nvCxnSpPr>
            <p:spPr>
              <a:xfrm>
                <a:off x="5366224" y="1618131"/>
                <a:ext cx="862614" cy="172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86CE561A-3447-225A-CA5D-1954F529D194}"/>
                  </a:ext>
                </a:extLst>
              </p:cNvPr>
              <p:cNvCxnSpPr>
                <a:cxnSpLocks/>
                <a:stCxn id="18" idx="5"/>
                <a:endCxn id="14" idx="1"/>
              </p:cNvCxnSpPr>
              <p:nvPr/>
            </p:nvCxnSpPr>
            <p:spPr>
              <a:xfrm>
                <a:off x="5328986" y="1700436"/>
                <a:ext cx="899852" cy="27294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8E867C8-36EB-1465-C114-5C1DFDC8BE56}"/>
                </a:ext>
              </a:extLst>
            </p:cNvPr>
            <p:cNvSpPr txBox="1"/>
            <p:nvPr/>
          </p:nvSpPr>
          <p:spPr>
            <a:xfrm rot="16200000">
              <a:off x="-135452" y="1515769"/>
              <a:ext cx="920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Expert2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118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7D64E89-8218-9DD2-4D43-A5849067D939}"/>
              </a:ext>
            </a:extLst>
          </p:cNvPr>
          <p:cNvGrpSpPr/>
          <p:nvPr/>
        </p:nvGrpSpPr>
        <p:grpSpPr>
          <a:xfrm>
            <a:off x="9047424" y="4220024"/>
            <a:ext cx="2430586" cy="1504193"/>
            <a:chOff x="4391526" y="4283241"/>
            <a:chExt cx="2695073" cy="180473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3A09A05-3E22-8AA2-4B50-1E8ABBAA5B8A}"/>
                </a:ext>
              </a:extLst>
            </p:cNvPr>
            <p:cNvSpPr/>
            <p:nvPr/>
          </p:nvSpPr>
          <p:spPr>
            <a:xfrm>
              <a:off x="4391526" y="4283241"/>
              <a:ext cx="2695073" cy="180473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B8F0CC-B23B-DF2F-DBDA-D4DA827D8BC8}"/>
                </a:ext>
              </a:extLst>
            </p:cNvPr>
            <p:cNvSpPr/>
            <p:nvPr/>
          </p:nvSpPr>
          <p:spPr>
            <a:xfrm>
              <a:off x="4620125" y="5462336"/>
              <a:ext cx="2286000" cy="2165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8E2751-AEE1-72F6-A835-1BB1546A8215}"/>
                </a:ext>
              </a:extLst>
            </p:cNvPr>
            <p:cNvSpPr/>
            <p:nvPr/>
          </p:nvSpPr>
          <p:spPr>
            <a:xfrm>
              <a:off x="4620125" y="5191626"/>
              <a:ext cx="2286000" cy="2165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RELU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D832DD-B506-F330-A5DE-FE21EA122E83}"/>
                </a:ext>
              </a:extLst>
            </p:cNvPr>
            <p:cNvSpPr/>
            <p:nvPr/>
          </p:nvSpPr>
          <p:spPr>
            <a:xfrm>
              <a:off x="4620125" y="4920916"/>
              <a:ext cx="2286000" cy="2165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Batch Norm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8CE3DF-B976-043E-04E0-A64D022E58A0}"/>
                </a:ext>
              </a:extLst>
            </p:cNvPr>
            <p:cNvSpPr/>
            <p:nvPr/>
          </p:nvSpPr>
          <p:spPr>
            <a:xfrm>
              <a:off x="4620125" y="4650206"/>
              <a:ext cx="2286000" cy="2165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EDE7A0-0791-3422-043B-3211DA89D91F}"/>
                </a:ext>
              </a:extLst>
            </p:cNvPr>
            <p:cNvSpPr/>
            <p:nvPr/>
          </p:nvSpPr>
          <p:spPr>
            <a:xfrm>
              <a:off x="4620125" y="4379496"/>
              <a:ext cx="2286000" cy="21656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Sigmoid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24FA5C-1F2A-4A0D-93DF-4878F52CA738}"/>
                </a:ext>
              </a:extLst>
            </p:cNvPr>
            <p:cNvSpPr txBox="1"/>
            <p:nvPr/>
          </p:nvSpPr>
          <p:spPr>
            <a:xfrm>
              <a:off x="4403842" y="5714164"/>
              <a:ext cx="1359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Selector Block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28C49E-9EBD-E31E-83EC-A4AEF1016146}"/>
              </a:ext>
            </a:extLst>
          </p:cNvPr>
          <p:cNvGrpSpPr/>
          <p:nvPr/>
        </p:nvGrpSpPr>
        <p:grpSpPr>
          <a:xfrm>
            <a:off x="497023" y="1785624"/>
            <a:ext cx="7038473" cy="1804736"/>
            <a:chOff x="348916" y="2442411"/>
            <a:chExt cx="7038473" cy="1804736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7B0E9F1-68BF-BF27-B4B8-654654687773}"/>
                </a:ext>
              </a:extLst>
            </p:cNvPr>
            <p:cNvSpPr/>
            <p:nvPr/>
          </p:nvSpPr>
          <p:spPr>
            <a:xfrm>
              <a:off x="348916" y="2442411"/>
              <a:ext cx="7038473" cy="18047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83C760-D55F-B8E1-3312-90F1496A72FB}"/>
                </a:ext>
              </a:extLst>
            </p:cNvPr>
            <p:cNvSpPr txBox="1"/>
            <p:nvPr/>
          </p:nvSpPr>
          <p:spPr>
            <a:xfrm>
              <a:off x="3689452" y="2824413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21958E-264C-5A28-3F88-58060A260107}"/>
                </a:ext>
              </a:extLst>
            </p:cNvPr>
            <p:cNvGrpSpPr/>
            <p:nvPr/>
          </p:nvGrpSpPr>
          <p:grpSpPr>
            <a:xfrm>
              <a:off x="435143" y="2484521"/>
              <a:ext cx="2695073" cy="1049116"/>
              <a:chOff x="84220" y="2885209"/>
              <a:chExt cx="2695073" cy="1049116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3A1F6E6-21FD-4507-7845-5EA6854D74B1}"/>
                  </a:ext>
                </a:extLst>
              </p:cNvPr>
              <p:cNvSpPr/>
              <p:nvPr/>
            </p:nvSpPr>
            <p:spPr>
              <a:xfrm>
                <a:off x="84220" y="2885209"/>
                <a:ext cx="2695073" cy="104911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EA6F499-5A10-9B88-0448-1AF2445DCED3}"/>
                  </a:ext>
                </a:extLst>
              </p:cNvPr>
              <p:cNvSpPr/>
              <p:nvPr/>
            </p:nvSpPr>
            <p:spPr>
              <a:xfrm>
                <a:off x="288756" y="3525251"/>
                <a:ext cx="2286000" cy="2165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Entropy-based Layer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7812E2-4049-A6FD-FEAB-F34FD3589AB3}"/>
                  </a:ext>
                </a:extLst>
              </p:cNvPr>
              <p:cNvSpPr/>
              <p:nvPr/>
            </p:nvSpPr>
            <p:spPr>
              <a:xfrm>
                <a:off x="288756" y="3254541"/>
                <a:ext cx="2286000" cy="21656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Leaky-RELU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8F5D21-1E65-1260-242E-F0311809FCA1}"/>
                  </a:ext>
                </a:extLst>
              </p:cNvPr>
              <p:cNvSpPr/>
              <p:nvPr/>
            </p:nvSpPr>
            <p:spPr>
              <a:xfrm>
                <a:off x="288756" y="2971798"/>
                <a:ext cx="2286000" cy="2165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Other layers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AFB4AAE-370A-C6C8-1F7A-66F8E647C28D}"/>
                </a:ext>
              </a:extLst>
            </p:cNvPr>
            <p:cNvGrpSpPr/>
            <p:nvPr/>
          </p:nvGrpSpPr>
          <p:grpSpPr>
            <a:xfrm>
              <a:off x="4592052" y="2484521"/>
              <a:ext cx="2695073" cy="1049116"/>
              <a:chOff x="84220" y="2885209"/>
              <a:chExt cx="2695073" cy="104911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1004277-CBE9-A95D-75CC-D05363E0FB1B}"/>
                  </a:ext>
                </a:extLst>
              </p:cNvPr>
              <p:cNvSpPr/>
              <p:nvPr/>
            </p:nvSpPr>
            <p:spPr>
              <a:xfrm>
                <a:off x="84220" y="2885209"/>
                <a:ext cx="2695073" cy="104911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41E16B0-3964-96FE-6FFA-40FADF1B070B}"/>
                  </a:ext>
                </a:extLst>
              </p:cNvPr>
              <p:cNvSpPr/>
              <p:nvPr/>
            </p:nvSpPr>
            <p:spPr>
              <a:xfrm>
                <a:off x="288756" y="3525251"/>
                <a:ext cx="2286000" cy="2165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Entropy-based Layer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AB87A3-5FB0-FFCA-F1D6-D324AE01E06B}"/>
                  </a:ext>
                </a:extLst>
              </p:cNvPr>
              <p:cNvSpPr/>
              <p:nvPr/>
            </p:nvSpPr>
            <p:spPr>
              <a:xfrm>
                <a:off x="288756" y="3254541"/>
                <a:ext cx="2286000" cy="21656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Leaky-RELU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28DC615-290F-701D-A7B3-7790349F3C10}"/>
                  </a:ext>
                </a:extLst>
              </p:cNvPr>
              <p:cNvSpPr/>
              <p:nvPr/>
            </p:nvSpPr>
            <p:spPr>
              <a:xfrm>
                <a:off x="288756" y="2971798"/>
                <a:ext cx="2286000" cy="2165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Other layers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89B4A-F5F9-2BBD-E2EF-BB61343330CE}"/>
                </a:ext>
              </a:extLst>
            </p:cNvPr>
            <p:cNvSpPr txBox="1"/>
            <p:nvPr/>
          </p:nvSpPr>
          <p:spPr>
            <a:xfrm>
              <a:off x="435143" y="3614323"/>
              <a:ext cx="1328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Interpretable </a:t>
              </a:r>
            </a:p>
            <a:p>
              <a:r>
                <a:rPr lang="en-US" sz="1600" dirty="0"/>
                <a:t>expert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C5154-BEC0-767D-1D5A-412CAD3DE1F9}"/>
              </a:ext>
            </a:extLst>
          </p:cNvPr>
          <p:cNvSpPr/>
          <p:nvPr/>
        </p:nvSpPr>
        <p:spPr>
          <a:xfrm>
            <a:off x="3168504" y="6239823"/>
            <a:ext cx="1808747" cy="529390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Concepts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6B30CB7-B51E-AB42-FC6C-49C9EFD06093}"/>
              </a:ext>
            </a:extLst>
          </p:cNvPr>
          <p:cNvCxnSpPr>
            <a:cxnSpLocks/>
            <a:stCxn id="28" idx="0"/>
            <a:endCxn id="12" idx="2"/>
          </p:cNvCxnSpPr>
          <p:nvPr/>
        </p:nvCxnSpPr>
        <p:spPr>
          <a:xfrm rot="16200000" flipV="1">
            <a:off x="1320347" y="3487291"/>
            <a:ext cx="3362973" cy="2142091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30107101-DEF9-6F88-ACD7-8AD8DC7C0958}"/>
              </a:ext>
            </a:extLst>
          </p:cNvPr>
          <p:cNvCxnSpPr>
            <a:cxnSpLocks/>
            <a:stCxn id="28" idx="0"/>
            <a:endCxn id="9" idx="2"/>
          </p:cNvCxnSpPr>
          <p:nvPr/>
        </p:nvCxnSpPr>
        <p:spPr>
          <a:xfrm rot="5400000" flipH="1" flipV="1">
            <a:off x="6909994" y="2887101"/>
            <a:ext cx="515606" cy="6189839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B552C26-6703-7D2C-FC9C-D58C959B4D04}"/>
              </a:ext>
            </a:extLst>
          </p:cNvPr>
          <p:cNvCxnSpPr>
            <a:cxnSpLocks/>
            <a:stCxn id="18" idx="0"/>
            <a:endCxn id="74" idx="2"/>
          </p:cNvCxnSpPr>
          <p:nvPr/>
        </p:nvCxnSpPr>
        <p:spPr>
          <a:xfrm rot="16200000" flipV="1">
            <a:off x="825740" y="809276"/>
            <a:ext cx="1266909" cy="943185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61CD7F6B-D4F9-6391-5F6B-28C712765126}"/>
              </a:ext>
            </a:extLst>
          </p:cNvPr>
          <p:cNvCxnSpPr>
            <a:cxnSpLocks/>
            <a:stCxn id="18" idx="0"/>
            <a:endCxn id="75" idx="2"/>
          </p:cNvCxnSpPr>
          <p:nvPr/>
        </p:nvCxnSpPr>
        <p:spPr>
          <a:xfrm rot="5400000" flipH="1" flipV="1">
            <a:off x="1838858" y="739343"/>
            <a:ext cx="1266909" cy="1083053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07597BD0-711A-9C5C-BEEA-FC7790665671}"/>
              </a:ext>
            </a:extLst>
          </p:cNvPr>
          <p:cNvSpPr/>
          <p:nvPr/>
        </p:nvSpPr>
        <p:spPr>
          <a:xfrm>
            <a:off x="184283" y="21772"/>
            <a:ext cx="1606635" cy="625642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 1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22E3FC0-DB7B-6EA9-C64F-00DEA3A51E70}"/>
              </a:ext>
            </a:extLst>
          </p:cNvPr>
          <p:cNvSpPr/>
          <p:nvPr/>
        </p:nvSpPr>
        <p:spPr>
          <a:xfrm>
            <a:off x="2210521" y="21772"/>
            <a:ext cx="1606635" cy="625642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 1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244FE80-2957-A991-8FE6-38BB1519DA0F}"/>
              </a:ext>
            </a:extLst>
          </p:cNvPr>
          <p:cNvCxnSpPr>
            <a:cxnSpLocks/>
            <a:stCxn id="24" idx="0"/>
            <a:endCxn id="85" idx="2"/>
          </p:cNvCxnSpPr>
          <p:nvPr/>
        </p:nvCxnSpPr>
        <p:spPr>
          <a:xfrm rot="5400000" flipH="1" flipV="1">
            <a:off x="5942021" y="771489"/>
            <a:ext cx="1288508" cy="997161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47785B4-61A8-FCAE-1161-EC0092403F1D}"/>
              </a:ext>
            </a:extLst>
          </p:cNvPr>
          <p:cNvSpPr/>
          <p:nvPr/>
        </p:nvSpPr>
        <p:spPr>
          <a:xfrm>
            <a:off x="4380003" y="5253"/>
            <a:ext cx="1606635" cy="625642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baseline="30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651E554-EC0D-7BD6-680F-C84E9198793C}"/>
              </a:ext>
            </a:extLst>
          </p:cNvPr>
          <p:cNvSpPr/>
          <p:nvPr/>
        </p:nvSpPr>
        <p:spPr>
          <a:xfrm>
            <a:off x="6281538" y="173"/>
            <a:ext cx="1606635" cy="625642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baseline="30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B4E09E62-5E26-A341-007B-1FF227D0972C}"/>
              </a:ext>
            </a:extLst>
          </p:cNvPr>
          <p:cNvCxnSpPr>
            <a:cxnSpLocks/>
            <a:stCxn id="24" idx="0"/>
          </p:cNvCxnSpPr>
          <p:nvPr/>
        </p:nvCxnSpPr>
        <p:spPr>
          <a:xfrm rot="16200000" flipV="1">
            <a:off x="5033906" y="860534"/>
            <a:ext cx="1293981" cy="813598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2876EA44-3F2F-ABF7-8056-1F564B9675AE}"/>
              </a:ext>
            </a:extLst>
          </p:cNvPr>
          <p:cNvCxnSpPr>
            <a:cxnSpLocks/>
            <a:stCxn id="28" idx="0"/>
            <a:endCxn id="21" idx="2"/>
          </p:cNvCxnSpPr>
          <p:nvPr/>
        </p:nvCxnSpPr>
        <p:spPr>
          <a:xfrm rot="5400000" flipH="1" flipV="1">
            <a:off x="3398801" y="3550928"/>
            <a:ext cx="3362973" cy="2014818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33032020-FA8F-61D4-0C2A-E7BD6351D9C3}"/>
              </a:ext>
            </a:extLst>
          </p:cNvPr>
          <p:cNvCxnSpPr>
            <a:cxnSpLocks/>
            <a:stCxn id="9" idx="0"/>
            <a:endCxn id="138" idx="6"/>
          </p:cNvCxnSpPr>
          <p:nvPr/>
        </p:nvCxnSpPr>
        <p:spPr>
          <a:xfrm rot="16200000" flipV="1">
            <a:off x="8185035" y="2142341"/>
            <a:ext cx="166448" cy="3988917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C5A991F1-36BB-0958-EDD2-ED3D341E0AFC}"/>
              </a:ext>
            </a:extLst>
          </p:cNvPr>
          <p:cNvCxnSpPr>
            <a:cxnSpLocks/>
            <a:stCxn id="9" idx="0"/>
            <a:endCxn id="129" idx="6"/>
          </p:cNvCxnSpPr>
          <p:nvPr/>
        </p:nvCxnSpPr>
        <p:spPr>
          <a:xfrm rot="16200000" flipV="1">
            <a:off x="5979087" y="-63607"/>
            <a:ext cx="413018" cy="8154243"/>
          </a:xfrm>
          <a:prstGeom prst="bentConnector2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C884100-0BEF-4CB2-DB15-B5D3AF41D79A}"/>
              </a:ext>
            </a:extLst>
          </p:cNvPr>
          <p:cNvGrpSpPr/>
          <p:nvPr/>
        </p:nvGrpSpPr>
        <p:grpSpPr>
          <a:xfrm>
            <a:off x="1752874" y="3640557"/>
            <a:ext cx="355600" cy="332897"/>
            <a:chOff x="10020300" y="1914323"/>
            <a:chExt cx="914400" cy="91440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29D50445-092F-EF3A-0C77-F4167027F607}"/>
                </a:ext>
              </a:extLst>
            </p:cNvPr>
            <p:cNvSpPr/>
            <p:nvPr/>
          </p:nvSpPr>
          <p:spPr>
            <a:xfrm>
              <a:off x="10020300" y="191432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35BE551-A9AA-E8A1-46B1-226FB18F829E}"/>
                </a:ext>
              </a:extLst>
            </p:cNvPr>
            <p:cNvCxnSpPr>
              <a:stCxn id="129" idx="3"/>
              <a:endCxn id="129" idx="7"/>
            </p:cNvCxnSpPr>
            <p:nvPr/>
          </p:nvCxnSpPr>
          <p:spPr>
            <a:xfrm flipV="1">
              <a:off x="10154211" y="2048234"/>
              <a:ext cx="646578" cy="6465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3D7BD5F-5AB7-DB2F-B3BD-88FD09A238FC}"/>
                </a:ext>
              </a:extLst>
            </p:cNvPr>
            <p:cNvCxnSpPr>
              <a:cxnSpLocks/>
              <a:stCxn id="129" idx="5"/>
              <a:endCxn id="129" idx="1"/>
            </p:cNvCxnSpPr>
            <p:nvPr/>
          </p:nvCxnSpPr>
          <p:spPr>
            <a:xfrm flipH="1" flipV="1">
              <a:off x="10154211" y="2048234"/>
              <a:ext cx="646578" cy="6465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185C3AE-4F7D-0819-5A2E-00B89C75C4EC}"/>
              </a:ext>
            </a:extLst>
          </p:cNvPr>
          <p:cNvGrpSpPr/>
          <p:nvPr/>
        </p:nvGrpSpPr>
        <p:grpSpPr>
          <a:xfrm>
            <a:off x="5918200" y="3887127"/>
            <a:ext cx="355600" cy="332897"/>
            <a:chOff x="10020300" y="1914323"/>
            <a:chExt cx="914400" cy="91440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32CD740-7F6B-1695-B8EE-1FF8C613170D}"/>
                </a:ext>
              </a:extLst>
            </p:cNvPr>
            <p:cNvSpPr/>
            <p:nvPr/>
          </p:nvSpPr>
          <p:spPr>
            <a:xfrm>
              <a:off x="10020300" y="191432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D966754-C72D-005F-2396-6F9A31366834}"/>
                </a:ext>
              </a:extLst>
            </p:cNvPr>
            <p:cNvCxnSpPr>
              <a:stCxn id="138" idx="3"/>
              <a:endCxn id="138" idx="7"/>
            </p:cNvCxnSpPr>
            <p:nvPr/>
          </p:nvCxnSpPr>
          <p:spPr>
            <a:xfrm flipV="1">
              <a:off x="10154211" y="2048234"/>
              <a:ext cx="646578" cy="6465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B43B42D-A903-5CF8-A089-0AFA24B22945}"/>
                </a:ext>
              </a:extLst>
            </p:cNvPr>
            <p:cNvCxnSpPr>
              <a:cxnSpLocks/>
              <a:stCxn id="138" idx="5"/>
              <a:endCxn id="138" idx="1"/>
            </p:cNvCxnSpPr>
            <p:nvPr/>
          </p:nvCxnSpPr>
          <p:spPr>
            <a:xfrm flipH="1" flipV="1">
              <a:off x="10154211" y="2048234"/>
              <a:ext cx="646578" cy="6465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1" name="Picture 150">
            <a:extLst>
              <a:ext uri="{FF2B5EF4-FFF2-40B4-BE49-F238E27FC236}">
                <a16:creationId xmlns:a16="http://schemas.microsoft.com/office/drawing/2014/main" id="{3C55E0E1-9A7B-F647-88A3-9B50FEDBB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09" y="3269100"/>
            <a:ext cx="219362" cy="272541"/>
          </a:xfrm>
          <a:prstGeom prst="rect">
            <a:avLst/>
          </a:prstGeom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0752407-0309-7C80-F289-8439C4D78D00}"/>
              </a:ext>
            </a:extLst>
          </p:cNvPr>
          <p:cNvGrpSpPr/>
          <p:nvPr/>
        </p:nvGrpSpPr>
        <p:grpSpPr>
          <a:xfrm>
            <a:off x="8987075" y="1304965"/>
            <a:ext cx="2386961" cy="1716442"/>
            <a:chOff x="8817438" y="1241094"/>
            <a:chExt cx="2386961" cy="1716442"/>
          </a:xfrm>
        </p:grpSpPr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E8BBF384-56D1-5534-A206-8732D9B64A72}"/>
                </a:ext>
              </a:extLst>
            </p:cNvPr>
            <p:cNvSpPr/>
            <p:nvPr/>
          </p:nvSpPr>
          <p:spPr>
            <a:xfrm>
              <a:off x="8892173" y="1241094"/>
              <a:ext cx="2312226" cy="1716442"/>
            </a:xfrm>
            <a:prstGeom prst="roundRect">
              <a:avLst>
                <a:gd name="adj" fmla="val 482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FC5D0F05-1788-0C5A-DDB1-87146D43FE85}"/>
                </a:ext>
              </a:extLst>
            </p:cNvPr>
            <p:cNvGrpSpPr/>
            <p:nvPr/>
          </p:nvGrpSpPr>
          <p:grpSpPr>
            <a:xfrm>
              <a:off x="9468792" y="1785624"/>
              <a:ext cx="1628241" cy="1054180"/>
              <a:chOff x="5313402" y="5527751"/>
              <a:chExt cx="1386106" cy="852819"/>
            </a:xfrm>
          </p:grpSpPr>
          <p:sp>
            <p:nvSpPr>
              <p:cNvPr id="148" name="Trapezoid 147">
                <a:extLst>
                  <a:ext uri="{FF2B5EF4-FFF2-40B4-BE49-F238E27FC236}">
                    <a16:creationId xmlns:a16="http://schemas.microsoft.com/office/drawing/2014/main" id="{57542673-280D-2D2B-E0CD-D6CEB69BF4CE}"/>
                  </a:ext>
                </a:extLst>
              </p:cNvPr>
              <p:cNvSpPr/>
              <p:nvPr/>
            </p:nvSpPr>
            <p:spPr>
              <a:xfrm>
                <a:off x="5313402" y="5549573"/>
                <a:ext cx="1350812" cy="830997"/>
              </a:xfrm>
              <a:prstGeom prst="trapezoid">
                <a:avLst>
                  <a:gd name="adj" fmla="val 40585"/>
                </a:avLst>
              </a:prstGeom>
              <a:solidFill>
                <a:schemeClr val="dk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1F7A48CF-1749-07F9-30E7-F986AFAC1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3066" y="5955569"/>
                <a:ext cx="173506" cy="286285"/>
              </a:xfrm>
              <a:prstGeom prst="rect">
                <a:avLst/>
              </a:prstGeom>
            </p:spPr>
          </p:pic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3BB9BBD-014F-F73D-C8C2-265BA74DB203}"/>
                  </a:ext>
                </a:extLst>
              </p:cNvPr>
              <p:cNvSpPr txBox="1"/>
              <p:nvPr/>
            </p:nvSpPr>
            <p:spPr>
              <a:xfrm>
                <a:off x="5593622" y="5527751"/>
                <a:ext cx="11058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Feature 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Backbone</a:t>
                </a:r>
              </a:p>
              <a:p>
                <a:endParaRPr lang="en-US" sz="1600" dirty="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6FC6B0C-E1A4-62DD-0F91-178E6116A6AA}"/>
                </a:ext>
              </a:extLst>
            </p:cNvPr>
            <p:cNvSpPr/>
            <p:nvPr/>
          </p:nvSpPr>
          <p:spPr>
            <a:xfrm>
              <a:off x="9882117" y="1489574"/>
              <a:ext cx="709683" cy="2825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DAF8E192-4621-9CAB-DC7D-90FB41C7D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23354" y="1519824"/>
              <a:ext cx="209550" cy="209550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4767CBA-3AC5-5F88-0986-8C9E3CBBDB56}"/>
                </a:ext>
              </a:extLst>
            </p:cNvPr>
            <p:cNvSpPr txBox="1"/>
            <p:nvPr/>
          </p:nvSpPr>
          <p:spPr>
            <a:xfrm rot="16200000">
              <a:off x="8335379" y="1838216"/>
              <a:ext cx="1548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Blackbox for iteration </a:t>
              </a:r>
              <a:r>
                <a:rPr lang="en-US" sz="1600" i="1" dirty="0"/>
                <a:t>k+1</a:t>
              </a:r>
            </a:p>
          </p:txBody>
        </p:sp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F0A910B-459F-2091-F502-10601F0D029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0262717" y="3028638"/>
            <a:ext cx="0" cy="119138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Right Brace 169">
            <a:extLst>
              <a:ext uri="{FF2B5EF4-FFF2-40B4-BE49-F238E27FC236}">
                <a16:creationId xmlns:a16="http://schemas.microsoft.com/office/drawing/2014/main" id="{DE4BD82B-00F3-4BF5-B430-1DC0AF41C916}"/>
              </a:ext>
            </a:extLst>
          </p:cNvPr>
          <p:cNvSpPr/>
          <p:nvPr/>
        </p:nvSpPr>
        <p:spPr>
          <a:xfrm>
            <a:off x="11315247" y="1133783"/>
            <a:ext cx="356877" cy="2135317"/>
          </a:xfrm>
          <a:prstGeom prst="righ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BF3A2366-A3CE-743D-8241-2C310DB28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1119" y="1902836"/>
            <a:ext cx="444500" cy="520700"/>
          </a:xfrm>
          <a:prstGeom prst="rect">
            <a:avLst/>
          </a:prstGeom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2DF235B-FBE7-C5CD-9CDD-4AF68813A993}"/>
              </a:ext>
            </a:extLst>
          </p:cNvPr>
          <p:cNvCxnSpPr>
            <a:cxnSpLocks/>
            <a:stCxn id="152" idx="0"/>
            <a:endCxn id="182" idx="2"/>
          </p:cNvCxnSpPr>
          <p:nvPr/>
        </p:nvCxnSpPr>
        <p:spPr>
          <a:xfrm flipH="1" flipV="1">
            <a:off x="10397766" y="618176"/>
            <a:ext cx="8830" cy="93526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69FA109D-AB15-30C6-1737-EF308DD5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4397" y="3045521"/>
            <a:ext cx="909171" cy="263729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0EBD3E63-E318-7775-838C-D8583F804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233" y="4061034"/>
            <a:ext cx="895350" cy="239216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1379FAA7-2D92-E7CB-E304-9F16F00CA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31" y="3842514"/>
            <a:ext cx="895350" cy="239216"/>
          </a:xfrm>
          <a:prstGeom prst="rect">
            <a:avLst/>
          </a:prstGeom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AA49912E-F159-DCE2-37DE-24323FDBC535}"/>
              </a:ext>
            </a:extLst>
          </p:cNvPr>
          <p:cNvSpPr/>
          <p:nvPr/>
        </p:nvSpPr>
        <p:spPr>
          <a:xfrm>
            <a:off x="9594448" y="-7466"/>
            <a:ext cx="1606635" cy="625642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Blackbox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50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39" descr="A close-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85F4199F-A77D-A117-9901-139DA2CE8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312" y="3904524"/>
            <a:ext cx="772699" cy="906481"/>
          </a:xfrm>
          <a:prstGeom prst="rect">
            <a:avLst/>
          </a:prstGeom>
        </p:spPr>
      </p:pic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3FB49909-2FDD-4AE8-622C-375F19A20B25}"/>
              </a:ext>
            </a:extLst>
          </p:cNvPr>
          <p:cNvSpPr/>
          <p:nvPr/>
        </p:nvSpPr>
        <p:spPr>
          <a:xfrm>
            <a:off x="5769506" y="2147814"/>
            <a:ext cx="930012" cy="3625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Expert4</a:t>
            </a:r>
          </a:p>
        </p:txBody>
      </p:sp>
      <p:sp>
        <p:nvSpPr>
          <p:cNvPr id="155" name="Right Brace 154">
            <a:extLst>
              <a:ext uri="{FF2B5EF4-FFF2-40B4-BE49-F238E27FC236}">
                <a16:creationId xmlns:a16="http://schemas.microsoft.com/office/drawing/2014/main" id="{ED46F9DF-46A7-6644-89AA-B8DB2AA5D6E8}"/>
              </a:ext>
            </a:extLst>
          </p:cNvPr>
          <p:cNvSpPr/>
          <p:nvPr/>
        </p:nvSpPr>
        <p:spPr>
          <a:xfrm rot="16200000">
            <a:off x="6174322" y="-1817525"/>
            <a:ext cx="379526" cy="9090432"/>
          </a:xfrm>
          <a:prstGeom prst="rightBrace">
            <a:avLst>
              <a:gd name="adj1" fmla="val 8333"/>
              <a:gd name="adj2" fmla="val 48839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144" descr="A close-up of a person's chest&#10;&#10;Description automatically generated with low confidence">
            <a:extLst>
              <a:ext uri="{FF2B5EF4-FFF2-40B4-BE49-F238E27FC236}">
                <a16:creationId xmlns:a16="http://schemas.microsoft.com/office/drawing/2014/main" id="{9D9279F8-EAE0-28E5-5D35-289F3BA11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513" y="3873554"/>
            <a:ext cx="772699" cy="906481"/>
          </a:xfrm>
          <a:prstGeom prst="rect">
            <a:avLst/>
          </a:prstGeom>
        </p:spPr>
      </p:pic>
      <p:pic>
        <p:nvPicPr>
          <p:cNvPr id="147" name="Picture 146" descr="A close-up of a person's foot&#10;&#10;Description automatically generated with low confidence">
            <a:extLst>
              <a:ext uri="{FF2B5EF4-FFF2-40B4-BE49-F238E27FC236}">
                <a16:creationId xmlns:a16="http://schemas.microsoft.com/office/drawing/2014/main" id="{B99204EF-AD25-E1DE-9981-C5358BE6D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513" y="2967073"/>
            <a:ext cx="772699" cy="90648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CF411D75-113B-6BC6-5AD9-79EE8C609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8907" y="3414348"/>
            <a:ext cx="431297" cy="114993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BE335F62-581B-0651-F145-CA5DD568B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1661" y="4194459"/>
            <a:ext cx="1050117" cy="150043"/>
          </a:xfrm>
          <a:prstGeom prst="rect">
            <a:avLst/>
          </a:prstGeom>
        </p:spPr>
      </p:pic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0899463-0A76-734D-8F15-483EEA776F2D}"/>
              </a:ext>
            </a:extLst>
          </p:cNvPr>
          <p:cNvGrpSpPr/>
          <p:nvPr/>
        </p:nvGrpSpPr>
        <p:grpSpPr>
          <a:xfrm>
            <a:off x="9281093" y="3712473"/>
            <a:ext cx="254277" cy="232795"/>
            <a:chOff x="7049943" y="4007362"/>
            <a:chExt cx="219662" cy="171425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3A91216-ABE7-3BD6-7C44-93ED7822A7F2}"/>
                </a:ext>
              </a:extLst>
            </p:cNvPr>
            <p:cNvSpPr/>
            <p:nvPr/>
          </p:nvSpPr>
          <p:spPr>
            <a:xfrm>
              <a:off x="7049943" y="4007362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1AE776B9-3459-97B3-48F1-D511A6124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2897" y="4046646"/>
              <a:ext cx="113754" cy="92856"/>
            </a:xfrm>
            <a:prstGeom prst="rect">
              <a:avLst/>
            </a:prstGeom>
          </p:spPr>
        </p:pic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9EC7828-7137-3640-9D34-7E1EBB1A9D32}"/>
              </a:ext>
            </a:extLst>
          </p:cNvPr>
          <p:cNvCxnSpPr>
            <a:cxnSpLocks/>
            <a:stCxn id="150" idx="7"/>
            <a:endCxn id="148" idx="1"/>
          </p:cNvCxnSpPr>
          <p:nvPr/>
        </p:nvCxnSpPr>
        <p:spPr>
          <a:xfrm flipV="1">
            <a:off x="9498130" y="3471845"/>
            <a:ext cx="410777" cy="27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3366519-9FFA-A227-26C5-73A24427E549}"/>
              </a:ext>
            </a:extLst>
          </p:cNvPr>
          <p:cNvCxnSpPr>
            <a:cxnSpLocks/>
            <a:stCxn id="150" idx="5"/>
            <a:endCxn id="149" idx="1"/>
          </p:cNvCxnSpPr>
          <p:nvPr/>
        </p:nvCxnSpPr>
        <p:spPr>
          <a:xfrm>
            <a:off x="9498131" y="3911175"/>
            <a:ext cx="343530" cy="35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Left-Right Arrow 160">
            <a:extLst>
              <a:ext uri="{FF2B5EF4-FFF2-40B4-BE49-F238E27FC236}">
                <a16:creationId xmlns:a16="http://schemas.microsoft.com/office/drawing/2014/main" id="{4639D501-B931-E85F-5107-BF14BAF02F48}"/>
              </a:ext>
            </a:extLst>
          </p:cNvPr>
          <p:cNvSpPr/>
          <p:nvPr/>
        </p:nvSpPr>
        <p:spPr>
          <a:xfrm>
            <a:off x="8958213" y="3795738"/>
            <a:ext cx="262167" cy="13560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close-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4333F164-3D14-8AB0-3ECF-5DE4474AA5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0231" y="2973755"/>
            <a:ext cx="772699" cy="906481"/>
          </a:xfrm>
          <a:prstGeom prst="rect">
            <a:avLst/>
          </a:prstGeom>
        </p:spPr>
      </p:pic>
      <p:sp>
        <p:nvSpPr>
          <p:cNvPr id="133" name="Left-Right Arrow 132">
            <a:extLst>
              <a:ext uri="{FF2B5EF4-FFF2-40B4-BE49-F238E27FC236}">
                <a16:creationId xmlns:a16="http://schemas.microsoft.com/office/drawing/2014/main" id="{5AFFC9FC-F797-0A35-F759-E74C5A4502E4}"/>
              </a:ext>
            </a:extLst>
          </p:cNvPr>
          <p:cNvSpPr/>
          <p:nvPr/>
        </p:nvSpPr>
        <p:spPr>
          <a:xfrm>
            <a:off x="2872527" y="3842858"/>
            <a:ext cx="262167" cy="13560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3940B616-A0E7-03D7-5433-296B80476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550" y="3876181"/>
            <a:ext cx="431297" cy="114993"/>
          </a:xfrm>
          <a:prstGeom prst="rect">
            <a:avLst/>
          </a:prstGeom>
        </p:spPr>
      </p:pic>
      <p:pic>
        <p:nvPicPr>
          <p:cNvPr id="165" name="Picture 164" descr="A close-up of a person's eye&#10;&#10;Description automatically generated">
            <a:extLst>
              <a:ext uri="{FF2B5EF4-FFF2-40B4-BE49-F238E27FC236}">
                <a16:creationId xmlns:a16="http://schemas.microsoft.com/office/drawing/2014/main" id="{DAB4CDA3-BC4A-73DB-F059-C55ED6BE3D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2525" y="3206938"/>
            <a:ext cx="772698" cy="906481"/>
          </a:xfrm>
          <a:prstGeom prst="rect">
            <a:avLst/>
          </a:prstGeom>
        </p:spPr>
      </p:pic>
      <p:sp>
        <p:nvSpPr>
          <p:cNvPr id="166" name="Left-Right Arrow 165">
            <a:extLst>
              <a:ext uri="{FF2B5EF4-FFF2-40B4-BE49-F238E27FC236}">
                <a16:creationId xmlns:a16="http://schemas.microsoft.com/office/drawing/2014/main" id="{4A6C2247-FBD2-4ECD-FE22-668BB57BD9B9}"/>
              </a:ext>
            </a:extLst>
          </p:cNvPr>
          <p:cNvSpPr/>
          <p:nvPr/>
        </p:nvSpPr>
        <p:spPr>
          <a:xfrm>
            <a:off x="5245108" y="3599078"/>
            <a:ext cx="262167" cy="135607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24DA395E-E217-8007-563F-A3BBB511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097" y="3201174"/>
            <a:ext cx="431293" cy="9997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51CDBD9F-3682-5D5B-1288-00733ADE2F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0049" y="3602916"/>
            <a:ext cx="1239315" cy="16345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4D175198-A94D-F734-0C0A-C97DB3F497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2572" y="4082809"/>
            <a:ext cx="872654" cy="163454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D2FD6EB-0B85-A558-D3E9-DA5896A1C508}"/>
              </a:ext>
            </a:extLst>
          </p:cNvPr>
          <p:cNvGrpSpPr/>
          <p:nvPr/>
        </p:nvGrpSpPr>
        <p:grpSpPr>
          <a:xfrm>
            <a:off x="5590841" y="3564406"/>
            <a:ext cx="254277" cy="232795"/>
            <a:chOff x="6266347" y="3957104"/>
            <a:chExt cx="219662" cy="171425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901E1457-DBA6-51E9-2FE4-1525C7DCC25D}"/>
                </a:ext>
              </a:extLst>
            </p:cNvPr>
            <p:cNvSpPr/>
            <p:nvPr/>
          </p:nvSpPr>
          <p:spPr>
            <a:xfrm>
              <a:off x="6266347" y="3957104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B5E27128-2958-B6DF-8D67-0BA7884A6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9301" y="3996388"/>
              <a:ext cx="113754" cy="92856"/>
            </a:xfrm>
            <a:prstGeom prst="rect">
              <a:avLst/>
            </a:prstGeom>
          </p:spPr>
        </p:pic>
      </p:grp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87D6DBA-F6B0-D2CE-4D6A-F1994CD556DA}"/>
              </a:ext>
            </a:extLst>
          </p:cNvPr>
          <p:cNvCxnSpPr>
            <a:cxnSpLocks/>
            <a:stCxn id="170" idx="7"/>
            <a:endCxn id="167" idx="1"/>
          </p:cNvCxnSpPr>
          <p:nvPr/>
        </p:nvCxnSpPr>
        <p:spPr>
          <a:xfrm flipV="1">
            <a:off x="5807879" y="3251159"/>
            <a:ext cx="614216" cy="34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5F44110-490A-AB3E-B03F-967A259947FC}"/>
              </a:ext>
            </a:extLst>
          </p:cNvPr>
          <p:cNvCxnSpPr>
            <a:cxnSpLocks/>
            <a:stCxn id="170" idx="6"/>
            <a:endCxn id="168" idx="1"/>
          </p:cNvCxnSpPr>
          <p:nvPr/>
        </p:nvCxnSpPr>
        <p:spPr>
          <a:xfrm>
            <a:off x="5845117" y="3680804"/>
            <a:ext cx="414930" cy="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4A95184-935E-BE4B-2493-373766329344}"/>
              </a:ext>
            </a:extLst>
          </p:cNvPr>
          <p:cNvCxnSpPr>
            <a:cxnSpLocks/>
            <a:stCxn id="170" idx="5"/>
            <a:endCxn id="169" idx="1"/>
          </p:cNvCxnSpPr>
          <p:nvPr/>
        </p:nvCxnSpPr>
        <p:spPr>
          <a:xfrm>
            <a:off x="5807881" y="3763108"/>
            <a:ext cx="594691" cy="401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89894B6D-CF96-FCD8-82B3-DB20FDD2F60F}"/>
              </a:ext>
            </a:extLst>
          </p:cNvPr>
          <p:cNvSpPr txBox="1"/>
          <p:nvPr/>
        </p:nvSpPr>
        <p:spPr>
          <a:xfrm>
            <a:off x="6353485" y="4780035"/>
            <a:ext cx="485414" cy="37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748988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DBB4972-FA01-D4FD-F45D-28367E1F9731}"/>
              </a:ext>
            </a:extLst>
          </p:cNvPr>
          <p:cNvSpPr txBox="1"/>
          <p:nvPr/>
        </p:nvSpPr>
        <p:spPr>
          <a:xfrm>
            <a:off x="3008596" y="3798845"/>
            <a:ext cx="408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C7920-72FE-3682-E234-92FBCFA90F2A}"/>
              </a:ext>
            </a:extLst>
          </p:cNvPr>
          <p:cNvSpPr txBox="1"/>
          <p:nvPr/>
        </p:nvSpPr>
        <p:spPr>
          <a:xfrm>
            <a:off x="8173658" y="3798845"/>
            <a:ext cx="408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(b)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3CF55A-36E0-5A36-4D9B-541308862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6652" y="3086361"/>
            <a:ext cx="6753503" cy="377163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A9C39D-7D2B-2737-B24C-0B8C53ECB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31" y="0"/>
            <a:ext cx="6181785" cy="37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41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7D64E89-8218-9DD2-4D43-A5849067D939}"/>
              </a:ext>
            </a:extLst>
          </p:cNvPr>
          <p:cNvGrpSpPr/>
          <p:nvPr/>
        </p:nvGrpSpPr>
        <p:grpSpPr>
          <a:xfrm>
            <a:off x="9356880" y="941046"/>
            <a:ext cx="2695073" cy="1839997"/>
            <a:chOff x="4391526" y="4283241"/>
            <a:chExt cx="2695073" cy="183999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3A09A05-3E22-8AA2-4B50-1E8ABBAA5B8A}"/>
                </a:ext>
              </a:extLst>
            </p:cNvPr>
            <p:cNvSpPr/>
            <p:nvPr/>
          </p:nvSpPr>
          <p:spPr>
            <a:xfrm>
              <a:off x="4391526" y="4283241"/>
              <a:ext cx="2695073" cy="180473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B8F0CC-B23B-DF2F-DBDA-D4DA827D8BC8}"/>
                </a:ext>
              </a:extLst>
            </p:cNvPr>
            <p:cNvSpPr/>
            <p:nvPr/>
          </p:nvSpPr>
          <p:spPr>
            <a:xfrm>
              <a:off x="4620125" y="5462336"/>
              <a:ext cx="2286000" cy="2165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MLP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8E2751-AEE1-72F6-A835-1BB1546A8215}"/>
                </a:ext>
              </a:extLst>
            </p:cNvPr>
            <p:cNvSpPr/>
            <p:nvPr/>
          </p:nvSpPr>
          <p:spPr>
            <a:xfrm>
              <a:off x="4620125" y="5191626"/>
              <a:ext cx="2286000" cy="2165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RELU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D832DD-B506-F330-A5DE-FE21EA122E83}"/>
                </a:ext>
              </a:extLst>
            </p:cNvPr>
            <p:cNvSpPr/>
            <p:nvPr/>
          </p:nvSpPr>
          <p:spPr>
            <a:xfrm>
              <a:off x="4620125" y="4920916"/>
              <a:ext cx="2286000" cy="2165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Batch Norm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8CE3DF-B976-043E-04E0-A64D022E58A0}"/>
                </a:ext>
              </a:extLst>
            </p:cNvPr>
            <p:cNvSpPr/>
            <p:nvPr/>
          </p:nvSpPr>
          <p:spPr>
            <a:xfrm>
              <a:off x="4620125" y="4650206"/>
              <a:ext cx="2286000" cy="2165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EDE7A0-0791-3422-043B-3211DA89D91F}"/>
                </a:ext>
              </a:extLst>
            </p:cNvPr>
            <p:cNvSpPr/>
            <p:nvPr/>
          </p:nvSpPr>
          <p:spPr>
            <a:xfrm>
              <a:off x="4620125" y="4379496"/>
              <a:ext cx="2286000" cy="21656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Sigmoid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24FA5C-1F2A-4A0D-93DF-4878F52CA738}"/>
                </a:ext>
              </a:extLst>
            </p:cNvPr>
            <p:cNvSpPr txBox="1"/>
            <p:nvPr/>
          </p:nvSpPr>
          <p:spPr>
            <a:xfrm>
              <a:off x="4499811" y="5784684"/>
              <a:ext cx="13592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Selector Block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28C49E-9EBD-E31E-83EC-A4AEF1016146}"/>
              </a:ext>
            </a:extLst>
          </p:cNvPr>
          <p:cNvGrpSpPr/>
          <p:nvPr/>
        </p:nvGrpSpPr>
        <p:grpSpPr>
          <a:xfrm>
            <a:off x="437472" y="1109711"/>
            <a:ext cx="7038473" cy="1804736"/>
            <a:chOff x="348916" y="2442411"/>
            <a:chExt cx="7038473" cy="1804736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7B0E9F1-68BF-BF27-B4B8-654654687773}"/>
                </a:ext>
              </a:extLst>
            </p:cNvPr>
            <p:cNvSpPr/>
            <p:nvPr/>
          </p:nvSpPr>
          <p:spPr>
            <a:xfrm>
              <a:off x="348916" y="2442411"/>
              <a:ext cx="7038473" cy="180473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83C760-D55F-B8E1-3312-90F1496A72FB}"/>
                </a:ext>
              </a:extLst>
            </p:cNvPr>
            <p:cNvSpPr txBox="1"/>
            <p:nvPr/>
          </p:nvSpPr>
          <p:spPr>
            <a:xfrm>
              <a:off x="3689452" y="2824413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21958E-264C-5A28-3F88-58060A260107}"/>
                </a:ext>
              </a:extLst>
            </p:cNvPr>
            <p:cNvGrpSpPr/>
            <p:nvPr/>
          </p:nvGrpSpPr>
          <p:grpSpPr>
            <a:xfrm>
              <a:off x="435143" y="2484521"/>
              <a:ext cx="2695073" cy="1049116"/>
              <a:chOff x="84220" y="2885209"/>
              <a:chExt cx="2695073" cy="1049116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3A1F6E6-21FD-4507-7845-5EA6854D74B1}"/>
                  </a:ext>
                </a:extLst>
              </p:cNvPr>
              <p:cNvSpPr/>
              <p:nvPr/>
            </p:nvSpPr>
            <p:spPr>
              <a:xfrm>
                <a:off x="84220" y="2885209"/>
                <a:ext cx="2695073" cy="104911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EA6F499-5A10-9B88-0448-1AF2445DCED3}"/>
                  </a:ext>
                </a:extLst>
              </p:cNvPr>
              <p:cNvSpPr/>
              <p:nvPr/>
            </p:nvSpPr>
            <p:spPr>
              <a:xfrm>
                <a:off x="288756" y="3525251"/>
                <a:ext cx="2286000" cy="2165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Entropy-based Layer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7812E2-4049-A6FD-FEAB-F34FD3589AB3}"/>
                  </a:ext>
                </a:extLst>
              </p:cNvPr>
              <p:cNvSpPr/>
              <p:nvPr/>
            </p:nvSpPr>
            <p:spPr>
              <a:xfrm>
                <a:off x="288756" y="3254541"/>
                <a:ext cx="2286000" cy="21656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Leaky-RELU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8F5D21-1E65-1260-242E-F0311809FCA1}"/>
                  </a:ext>
                </a:extLst>
              </p:cNvPr>
              <p:cNvSpPr/>
              <p:nvPr/>
            </p:nvSpPr>
            <p:spPr>
              <a:xfrm>
                <a:off x="288756" y="2971798"/>
                <a:ext cx="2286000" cy="2165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Other layers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AFB4AAE-370A-C6C8-1F7A-66F8E647C28D}"/>
                </a:ext>
              </a:extLst>
            </p:cNvPr>
            <p:cNvGrpSpPr/>
            <p:nvPr/>
          </p:nvGrpSpPr>
          <p:grpSpPr>
            <a:xfrm>
              <a:off x="4592052" y="2484521"/>
              <a:ext cx="2695073" cy="1049116"/>
              <a:chOff x="84220" y="2885209"/>
              <a:chExt cx="2695073" cy="1049116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1004277-CBE9-A95D-75CC-D05363E0FB1B}"/>
                  </a:ext>
                </a:extLst>
              </p:cNvPr>
              <p:cNvSpPr/>
              <p:nvPr/>
            </p:nvSpPr>
            <p:spPr>
              <a:xfrm>
                <a:off x="84220" y="2885209"/>
                <a:ext cx="2695073" cy="104911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41E16B0-3964-96FE-6FFA-40FADF1B070B}"/>
                  </a:ext>
                </a:extLst>
              </p:cNvPr>
              <p:cNvSpPr/>
              <p:nvPr/>
            </p:nvSpPr>
            <p:spPr>
              <a:xfrm>
                <a:off x="288756" y="3525251"/>
                <a:ext cx="2286000" cy="2165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Entropy-based Layer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AB87A3-5FB0-FFCA-F1D6-D324AE01E06B}"/>
                  </a:ext>
                </a:extLst>
              </p:cNvPr>
              <p:cNvSpPr/>
              <p:nvPr/>
            </p:nvSpPr>
            <p:spPr>
              <a:xfrm>
                <a:off x="288756" y="3254541"/>
                <a:ext cx="2286000" cy="21656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Leaky-RELU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28DC615-290F-701D-A7B3-7790349F3C10}"/>
                  </a:ext>
                </a:extLst>
              </p:cNvPr>
              <p:cNvSpPr/>
              <p:nvPr/>
            </p:nvSpPr>
            <p:spPr>
              <a:xfrm>
                <a:off x="288756" y="2971798"/>
                <a:ext cx="2286000" cy="21656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Other layers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289B4A-F5F9-2BBD-E2EF-BB61343330CE}"/>
                </a:ext>
              </a:extLst>
            </p:cNvPr>
            <p:cNvSpPr txBox="1"/>
            <p:nvPr/>
          </p:nvSpPr>
          <p:spPr>
            <a:xfrm>
              <a:off x="435143" y="3614323"/>
              <a:ext cx="1328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Interpretable </a:t>
              </a:r>
            </a:p>
            <a:p>
              <a:r>
                <a:rPr lang="en-US" sz="1600" dirty="0"/>
                <a:t>expert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E5C5154-BEC0-767D-1D5A-412CAD3DE1F9}"/>
              </a:ext>
            </a:extLst>
          </p:cNvPr>
          <p:cNvSpPr/>
          <p:nvPr/>
        </p:nvSpPr>
        <p:spPr>
          <a:xfrm>
            <a:off x="5123771" y="3108385"/>
            <a:ext cx="1808747" cy="422488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Concepts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36B30CB7-B51E-AB42-FC6C-49C9EFD06093}"/>
              </a:ext>
            </a:extLst>
          </p:cNvPr>
          <p:cNvCxnSpPr>
            <a:cxnSpLocks/>
            <a:stCxn id="28" idx="0"/>
            <a:endCxn id="12" idx="2"/>
          </p:cNvCxnSpPr>
          <p:nvPr/>
        </p:nvCxnSpPr>
        <p:spPr>
          <a:xfrm rot="16200000" flipV="1">
            <a:off x="3495967" y="576206"/>
            <a:ext cx="907448" cy="4156909"/>
          </a:xfrm>
          <a:prstGeom prst="bentConnector3">
            <a:avLst>
              <a:gd name="adj1" fmla="val 12212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30107101-DEF9-6F88-ACD7-8AD8DC7C0958}"/>
              </a:ext>
            </a:extLst>
          </p:cNvPr>
          <p:cNvCxnSpPr>
            <a:cxnSpLocks/>
            <a:stCxn id="28" idx="0"/>
            <a:endCxn id="4" idx="2"/>
          </p:cNvCxnSpPr>
          <p:nvPr/>
        </p:nvCxnSpPr>
        <p:spPr>
          <a:xfrm rot="5400000" flipH="1" flipV="1">
            <a:off x="7992474" y="372380"/>
            <a:ext cx="771676" cy="4700334"/>
          </a:xfrm>
          <a:prstGeom prst="bentConnector3">
            <a:avLst>
              <a:gd name="adj1" fmla="val 13793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B552C26-6703-7D2C-FC9C-D58C959B4D04}"/>
              </a:ext>
            </a:extLst>
          </p:cNvPr>
          <p:cNvCxnSpPr>
            <a:cxnSpLocks/>
            <a:stCxn id="18" idx="0"/>
            <a:endCxn id="74" idx="2"/>
          </p:cNvCxnSpPr>
          <p:nvPr/>
        </p:nvCxnSpPr>
        <p:spPr>
          <a:xfrm rot="16200000" flipV="1">
            <a:off x="1015048" y="382223"/>
            <a:ext cx="745126" cy="967248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61CD7F6B-D4F9-6391-5F6B-28C712765126}"/>
              </a:ext>
            </a:extLst>
          </p:cNvPr>
          <p:cNvCxnSpPr>
            <a:cxnSpLocks/>
            <a:stCxn id="18" idx="0"/>
            <a:endCxn id="75" idx="2"/>
          </p:cNvCxnSpPr>
          <p:nvPr/>
        </p:nvCxnSpPr>
        <p:spPr>
          <a:xfrm rot="5400000" flipH="1" flipV="1">
            <a:off x="2028168" y="336353"/>
            <a:ext cx="745125" cy="1058990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07597BD0-711A-9C5C-BEEA-FC7790665671}"/>
              </a:ext>
            </a:extLst>
          </p:cNvPr>
          <p:cNvSpPr/>
          <p:nvPr/>
        </p:nvSpPr>
        <p:spPr>
          <a:xfrm>
            <a:off x="100669" y="91369"/>
            <a:ext cx="1606635" cy="401915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 1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22E3FC0-DB7B-6EA9-C64F-00DEA3A51E70}"/>
              </a:ext>
            </a:extLst>
          </p:cNvPr>
          <p:cNvSpPr/>
          <p:nvPr/>
        </p:nvSpPr>
        <p:spPr>
          <a:xfrm>
            <a:off x="2126907" y="91369"/>
            <a:ext cx="1606635" cy="401916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 1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5244FE80-2957-A991-8FE6-38BB1519DA0F}"/>
              </a:ext>
            </a:extLst>
          </p:cNvPr>
          <p:cNvCxnSpPr>
            <a:cxnSpLocks/>
            <a:stCxn id="24" idx="0"/>
            <a:endCxn id="85" idx="2"/>
          </p:cNvCxnSpPr>
          <p:nvPr/>
        </p:nvCxnSpPr>
        <p:spPr>
          <a:xfrm rot="5400000" flipH="1" flipV="1">
            <a:off x="6168363" y="340201"/>
            <a:ext cx="757990" cy="1038428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47785B4-61A8-FCAE-1161-EC0092403F1D}"/>
              </a:ext>
            </a:extLst>
          </p:cNvPr>
          <p:cNvSpPr/>
          <p:nvPr/>
        </p:nvSpPr>
        <p:spPr>
          <a:xfrm>
            <a:off x="4296389" y="91368"/>
            <a:ext cx="1606635" cy="385397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baseline="30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651E554-EC0D-7BD6-680F-C84E9198793C}"/>
              </a:ext>
            </a:extLst>
          </p:cNvPr>
          <p:cNvSpPr/>
          <p:nvPr/>
        </p:nvSpPr>
        <p:spPr>
          <a:xfrm>
            <a:off x="6263254" y="91368"/>
            <a:ext cx="1606635" cy="389052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FOL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baseline="30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r>
              <a:rPr lang="en-US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endParaRPr lang="en-US" dirty="0"/>
          </a:p>
        </p:txBody>
      </p:sp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B4E09E62-5E26-A341-007B-1FF227D0972C}"/>
              </a:ext>
            </a:extLst>
          </p:cNvPr>
          <p:cNvCxnSpPr>
            <a:cxnSpLocks/>
            <a:stCxn id="24" idx="0"/>
            <a:endCxn id="84" idx="2"/>
          </p:cNvCxnSpPr>
          <p:nvPr/>
        </p:nvCxnSpPr>
        <p:spPr>
          <a:xfrm rot="16200000" flipV="1">
            <a:off x="5183104" y="393369"/>
            <a:ext cx="761645" cy="928437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3046F3D4-11B8-5BCA-690C-2F548093074D}"/>
              </a:ext>
            </a:extLst>
          </p:cNvPr>
          <p:cNvSpPr/>
          <p:nvPr/>
        </p:nvSpPr>
        <p:spPr>
          <a:xfrm>
            <a:off x="9925161" y="74847"/>
            <a:ext cx="1606635" cy="401917"/>
          </a:xfrm>
          <a:prstGeom prst="rect">
            <a:avLst/>
          </a:prstGeom>
          <a:solidFill>
            <a:srgbClr val="84AB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{0, 1}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93BF02-C158-212A-B1BD-C9D606965C52}"/>
              </a:ext>
            </a:extLst>
          </p:cNvPr>
          <p:cNvCxnSpPr>
            <a:cxnSpLocks/>
            <a:stCxn id="8" idx="0"/>
            <a:endCxn id="91" idx="2"/>
          </p:cNvCxnSpPr>
          <p:nvPr/>
        </p:nvCxnSpPr>
        <p:spPr>
          <a:xfrm flipV="1">
            <a:off x="10728479" y="476764"/>
            <a:ext cx="0" cy="560537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41889DD0-899D-2CF8-5AC0-DC5362F9C8BF}"/>
              </a:ext>
            </a:extLst>
          </p:cNvPr>
          <p:cNvSpPr/>
          <p:nvPr/>
        </p:nvSpPr>
        <p:spPr>
          <a:xfrm>
            <a:off x="4296389" y="3715023"/>
            <a:ext cx="3571220" cy="2228577"/>
          </a:xfrm>
          <a:prstGeom prst="roundRect">
            <a:avLst>
              <a:gd name="adj" fmla="val 5681"/>
            </a:avLst>
          </a:prstGeom>
          <a:solidFill>
            <a:schemeClr val="bg2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8A9F52A-4997-4B09-075B-89A297AE9EE0}"/>
              </a:ext>
            </a:extLst>
          </p:cNvPr>
          <p:cNvCxnSpPr>
            <a:cxnSpLocks/>
            <a:stCxn id="28" idx="0"/>
            <a:endCxn id="21" idx="2"/>
          </p:cNvCxnSpPr>
          <p:nvPr/>
        </p:nvCxnSpPr>
        <p:spPr>
          <a:xfrm flipV="1">
            <a:off x="6028145" y="2200937"/>
            <a:ext cx="0" cy="90744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5F5640F-D725-8EE3-8D92-7AF7DA858877}"/>
              </a:ext>
            </a:extLst>
          </p:cNvPr>
          <p:cNvGrpSpPr/>
          <p:nvPr/>
        </p:nvGrpSpPr>
        <p:grpSpPr>
          <a:xfrm>
            <a:off x="4776859" y="3749616"/>
            <a:ext cx="2502569" cy="870356"/>
            <a:chOff x="4764504" y="4561640"/>
            <a:chExt cx="2502569" cy="870356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72B2DBB-D678-8AA1-64E7-0943F042D9BD}"/>
                </a:ext>
              </a:extLst>
            </p:cNvPr>
            <p:cNvSpPr/>
            <p:nvPr/>
          </p:nvSpPr>
          <p:spPr>
            <a:xfrm>
              <a:off x="4764504" y="4561640"/>
              <a:ext cx="2502569" cy="8024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C0F45D-E9CD-18E9-E2B3-378339F42EE3}"/>
                </a:ext>
              </a:extLst>
            </p:cNvPr>
            <p:cNvSpPr/>
            <p:nvPr/>
          </p:nvSpPr>
          <p:spPr>
            <a:xfrm>
              <a:off x="4872506" y="4913982"/>
              <a:ext cx="2286000" cy="21656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MLP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134AEA5-A825-0B07-9EEC-4179303F30A9}"/>
                </a:ext>
              </a:extLst>
            </p:cNvPr>
            <p:cNvSpPr txBox="1"/>
            <p:nvPr/>
          </p:nvSpPr>
          <p:spPr>
            <a:xfrm>
              <a:off x="4849523" y="5062664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CD61BF9-5F61-4D65-3125-41E566A4FC63}"/>
                </a:ext>
              </a:extLst>
            </p:cNvPr>
            <p:cNvSpPr/>
            <p:nvPr/>
          </p:nvSpPr>
          <p:spPr>
            <a:xfrm>
              <a:off x="4872505" y="4663471"/>
              <a:ext cx="2286000" cy="21656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Sigmoid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3B605FB-8D7F-1353-0ED4-3483B4BA16B6}"/>
              </a:ext>
            </a:extLst>
          </p:cNvPr>
          <p:cNvGrpSpPr/>
          <p:nvPr/>
        </p:nvGrpSpPr>
        <p:grpSpPr>
          <a:xfrm>
            <a:off x="5281879" y="4770736"/>
            <a:ext cx="1628241" cy="1054180"/>
            <a:chOff x="5313402" y="5527751"/>
            <a:chExt cx="1386106" cy="852819"/>
          </a:xfrm>
        </p:grpSpPr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50B463F4-6B0E-F533-B674-4C4C5DA013D2}"/>
                </a:ext>
              </a:extLst>
            </p:cNvPr>
            <p:cNvSpPr/>
            <p:nvPr/>
          </p:nvSpPr>
          <p:spPr>
            <a:xfrm>
              <a:off x="5313402" y="5549573"/>
              <a:ext cx="1350812" cy="830997"/>
            </a:xfrm>
            <a:prstGeom prst="trapezoid">
              <a:avLst>
                <a:gd name="adj" fmla="val 4058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FE8DE5A-6ACF-25AD-87A0-F8384DA1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3066" y="5955569"/>
              <a:ext cx="173506" cy="286285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CCFCD4A-375F-13DC-F9FE-E453B87DFF1B}"/>
                </a:ext>
              </a:extLst>
            </p:cNvPr>
            <p:cNvSpPr txBox="1"/>
            <p:nvPr/>
          </p:nvSpPr>
          <p:spPr>
            <a:xfrm>
              <a:off x="5593622" y="5527751"/>
              <a:ext cx="11058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Feature 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Backbone</a:t>
              </a:r>
            </a:p>
            <a:p>
              <a:endParaRPr lang="en-US" sz="1600" dirty="0"/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687191B1-3D34-9E04-2211-891CBD0C3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492" y="6070541"/>
            <a:ext cx="915556" cy="731950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294E90C-2676-408A-6391-A6556F88B877}"/>
              </a:ext>
            </a:extLst>
          </p:cNvPr>
          <p:cNvCxnSpPr>
            <a:cxnSpLocks/>
            <a:stCxn id="96" idx="0"/>
            <a:endCxn id="28" idx="2"/>
          </p:cNvCxnSpPr>
          <p:nvPr/>
        </p:nvCxnSpPr>
        <p:spPr>
          <a:xfrm flipV="1">
            <a:off x="6027860" y="3530873"/>
            <a:ext cx="285" cy="32057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A91579F-2D15-DF96-A347-4B35F749BF88}"/>
              </a:ext>
            </a:extLst>
          </p:cNvPr>
          <p:cNvCxnSpPr>
            <a:cxnSpLocks/>
            <a:endCxn id="90" idx="2"/>
          </p:cNvCxnSpPr>
          <p:nvPr/>
        </p:nvCxnSpPr>
        <p:spPr>
          <a:xfrm flipV="1">
            <a:off x="6027860" y="4552085"/>
            <a:ext cx="284" cy="268298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06629FD-4999-FB45-24FE-1B40CF9CF343}"/>
              </a:ext>
            </a:extLst>
          </p:cNvPr>
          <p:cNvCxnSpPr>
            <a:cxnSpLocks/>
            <a:stCxn id="118" idx="0"/>
            <a:endCxn id="58" idx="2"/>
          </p:cNvCxnSpPr>
          <p:nvPr/>
        </p:nvCxnSpPr>
        <p:spPr>
          <a:xfrm flipV="1">
            <a:off x="6075270" y="5824916"/>
            <a:ext cx="0" cy="245625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EA52F00-1357-7F0D-D4B2-1C7A9C48ACD0}"/>
              </a:ext>
            </a:extLst>
          </p:cNvPr>
          <p:cNvSpPr txBox="1"/>
          <p:nvPr/>
        </p:nvSpPr>
        <p:spPr>
          <a:xfrm>
            <a:off x="4305031" y="5336847"/>
            <a:ext cx="943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Concept</a:t>
            </a:r>
          </a:p>
          <a:p>
            <a:r>
              <a:rPr lang="en-US" sz="1600" dirty="0"/>
              <a:t>Extractor</a:t>
            </a:r>
          </a:p>
        </p:txBody>
      </p:sp>
    </p:spTree>
    <p:extLst>
      <p:ext uri="{BB962C8B-B14F-4D97-AF65-F5344CB8AC3E}">
        <p14:creationId xmlns:p14="http://schemas.microsoft.com/office/powerpoint/2010/main" val="3114709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01464687-76E1-ABF9-6998-9B12D581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62" y="2840142"/>
            <a:ext cx="608675" cy="6086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2DF01B0-8468-B98D-9CFC-900E53B9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347" y="3220778"/>
            <a:ext cx="1571224" cy="13209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633522E-0B70-082A-5786-8ACF1DC27814}"/>
              </a:ext>
            </a:extLst>
          </p:cNvPr>
          <p:cNvGrpSpPr/>
          <p:nvPr/>
        </p:nvGrpSpPr>
        <p:grpSpPr>
          <a:xfrm>
            <a:off x="1616885" y="3056546"/>
            <a:ext cx="219662" cy="171425"/>
            <a:chOff x="9335283" y="2105738"/>
            <a:chExt cx="271256" cy="28510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B13378C-103C-A274-CDCF-9841D494588D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75FD52E-0AB2-3C16-8B22-05232835F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79C475-7D86-64FA-B7AC-E24354759F0E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1804378" y="2927650"/>
            <a:ext cx="382292" cy="1540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B4C124-3492-175D-E15E-D55FAE7FB7FE}"/>
              </a:ext>
            </a:extLst>
          </p:cNvPr>
          <p:cNvCxnSpPr>
            <a:cxnSpLocks/>
            <a:stCxn id="34" idx="5"/>
            <a:endCxn id="32" idx="1"/>
          </p:cNvCxnSpPr>
          <p:nvPr/>
        </p:nvCxnSpPr>
        <p:spPr>
          <a:xfrm>
            <a:off x="1804378" y="3202866"/>
            <a:ext cx="359969" cy="839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Left-Right Arrow 57">
            <a:extLst>
              <a:ext uri="{FF2B5EF4-FFF2-40B4-BE49-F238E27FC236}">
                <a16:creationId xmlns:a16="http://schemas.microsoft.com/office/drawing/2014/main" id="{7EB5A168-4207-6FA3-2A65-7EC786339820}"/>
              </a:ext>
            </a:extLst>
          </p:cNvPr>
          <p:cNvSpPr/>
          <p:nvPr/>
        </p:nvSpPr>
        <p:spPr>
          <a:xfrm>
            <a:off x="1328522" y="3095612"/>
            <a:ext cx="226478" cy="109844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A picture containing close, blurry&#10;&#10;Description automatically generated">
            <a:extLst>
              <a:ext uri="{FF2B5EF4-FFF2-40B4-BE49-F238E27FC236}">
                <a16:creationId xmlns:a16="http://schemas.microsoft.com/office/drawing/2014/main" id="{82765CDA-8405-07AB-0C18-264159A50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1" y="3894187"/>
            <a:ext cx="608675" cy="6086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E398B2E-E044-1F76-5A42-4D9CC3E6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89" y="3681164"/>
            <a:ext cx="1571224" cy="13209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F2A81669-CD66-0A96-49FE-51AC230F314B}"/>
              </a:ext>
            </a:extLst>
          </p:cNvPr>
          <p:cNvGrpSpPr/>
          <p:nvPr/>
        </p:nvGrpSpPr>
        <p:grpSpPr>
          <a:xfrm>
            <a:off x="1592345" y="4058480"/>
            <a:ext cx="219662" cy="171425"/>
            <a:chOff x="9335283" y="2105738"/>
            <a:chExt cx="271256" cy="285108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E56342E-4A40-EF14-30C4-6D6BA77D7715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B6E8FDA-49D1-F1FE-F56C-CFA671A60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300AD651-801A-A5BD-E878-49841038F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389" y="3894187"/>
            <a:ext cx="707457" cy="12801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9C2AA74-5F08-BDD5-8365-C0C303D01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389" y="4101889"/>
            <a:ext cx="896112" cy="12801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7855A3F-13D7-392B-7C43-DBD55FE5D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1389" y="4513871"/>
            <a:ext cx="956751" cy="1280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C926959-B2F9-FD80-18DD-F81BA65B4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389" y="4310212"/>
            <a:ext cx="1051079" cy="12801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6269DD6-8ED8-214C-62AA-C14E3CE49A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1389" y="4717530"/>
            <a:ext cx="1522717" cy="128016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3981CC5-8CA4-6C7E-2810-6FCDD8807E72}"/>
              </a:ext>
            </a:extLst>
          </p:cNvPr>
          <p:cNvCxnSpPr>
            <a:cxnSpLocks/>
            <a:stCxn id="65" idx="7"/>
          </p:cNvCxnSpPr>
          <p:nvPr/>
        </p:nvCxnSpPr>
        <p:spPr>
          <a:xfrm flipV="1">
            <a:off x="1779838" y="3555942"/>
            <a:ext cx="451551" cy="5276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49E5F7C-553D-931D-691C-5E356C797E8B}"/>
              </a:ext>
            </a:extLst>
          </p:cNvPr>
          <p:cNvCxnSpPr>
            <a:cxnSpLocks/>
            <a:stCxn id="65" idx="6"/>
            <a:endCxn id="63" idx="1"/>
          </p:cNvCxnSpPr>
          <p:nvPr/>
        </p:nvCxnSpPr>
        <p:spPr>
          <a:xfrm flipV="1">
            <a:off x="1812007" y="3747211"/>
            <a:ext cx="419382" cy="396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DBBA15E-9C72-6A88-4552-E5E8C72CEE31}"/>
              </a:ext>
            </a:extLst>
          </p:cNvPr>
          <p:cNvCxnSpPr>
            <a:cxnSpLocks/>
            <a:stCxn id="65" idx="6"/>
            <a:endCxn id="67" idx="1"/>
          </p:cNvCxnSpPr>
          <p:nvPr/>
        </p:nvCxnSpPr>
        <p:spPr>
          <a:xfrm flipV="1">
            <a:off x="1812007" y="3958195"/>
            <a:ext cx="419382" cy="1859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AFE6D7-10B8-6683-CD3B-4F11EFFA12FC}"/>
              </a:ext>
            </a:extLst>
          </p:cNvPr>
          <p:cNvCxnSpPr>
            <a:cxnSpLocks/>
            <a:stCxn id="65" idx="6"/>
            <a:endCxn id="68" idx="1"/>
          </p:cNvCxnSpPr>
          <p:nvPr/>
        </p:nvCxnSpPr>
        <p:spPr>
          <a:xfrm>
            <a:off x="1812007" y="4144193"/>
            <a:ext cx="419382" cy="217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C2BF5B5-18F8-7F65-4236-D6282A72AD3D}"/>
              </a:ext>
            </a:extLst>
          </p:cNvPr>
          <p:cNvCxnSpPr>
            <a:cxnSpLocks/>
            <a:stCxn id="65" idx="6"/>
            <a:endCxn id="71" idx="1"/>
          </p:cNvCxnSpPr>
          <p:nvPr/>
        </p:nvCxnSpPr>
        <p:spPr>
          <a:xfrm>
            <a:off x="1812007" y="4144193"/>
            <a:ext cx="419382" cy="2300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5C770B-1995-6B2D-2C66-F4DD657390E4}"/>
              </a:ext>
            </a:extLst>
          </p:cNvPr>
          <p:cNvCxnSpPr>
            <a:cxnSpLocks/>
            <a:stCxn id="65" idx="5"/>
            <a:endCxn id="70" idx="1"/>
          </p:cNvCxnSpPr>
          <p:nvPr/>
        </p:nvCxnSpPr>
        <p:spPr>
          <a:xfrm>
            <a:off x="1779838" y="4204800"/>
            <a:ext cx="451551" cy="3730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6E00931-E55F-EDAD-E533-72C6CD7B7C0F}"/>
              </a:ext>
            </a:extLst>
          </p:cNvPr>
          <p:cNvCxnSpPr>
            <a:cxnSpLocks/>
            <a:stCxn id="65" idx="5"/>
            <a:endCxn id="72" idx="1"/>
          </p:cNvCxnSpPr>
          <p:nvPr/>
        </p:nvCxnSpPr>
        <p:spPr>
          <a:xfrm>
            <a:off x="1779838" y="4204800"/>
            <a:ext cx="451551" cy="576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Left-Right Arrow 98">
            <a:extLst>
              <a:ext uri="{FF2B5EF4-FFF2-40B4-BE49-F238E27FC236}">
                <a16:creationId xmlns:a16="http://schemas.microsoft.com/office/drawing/2014/main" id="{A82D19FC-409E-7DD8-BBEE-CEB1205B95C2}"/>
              </a:ext>
            </a:extLst>
          </p:cNvPr>
          <p:cNvSpPr/>
          <p:nvPr/>
        </p:nvSpPr>
        <p:spPr>
          <a:xfrm>
            <a:off x="1320067" y="4097722"/>
            <a:ext cx="226478" cy="109844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2EF3AEC-B323-C205-A586-F2CC9B04F370}"/>
              </a:ext>
            </a:extLst>
          </p:cNvPr>
          <p:cNvGrpSpPr/>
          <p:nvPr/>
        </p:nvGrpSpPr>
        <p:grpSpPr>
          <a:xfrm>
            <a:off x="8052815" y="2840142"/>
            <a:ext cx="3131302" cy="1858029"/>
            <a:chOff x="7887515" y="2555448"/>
            <a:chExt cx="3131302" cy="1858029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3F071C5-4180-D671-A308-D326D404C489}"/>
                </a:ext>
              </a:extLst>
            </p:cNvPr>
            <p:cNvGrpSpPr/>
            <p:nvPr/>
          </p:nvGrpSpPr>
          <p:grpSpPr>
            <a:xfrm>
              <a:off x="7887515" y="2555448"/>
              <a:ext cx="2611542" cy="608675"/>
              <a:chOff x="4237163" y="2687542"/>
              <a:chExt cx="2611542" cy="608675"/>
            </a:xfrm>
          </p:grpSpPr>
          <p:pic>
            <p:nvPicPr>
              <p:cNvPr id="101" name="Picture 100" descr="A close-up of a person's foot&#10;&#10;Description automatically generated with low confidence">
                <a:extLst>
                  <a:ext uri="{FF2B5EF4-FFF2-40B4-BE49-F238E27FC236}">
                    <a16:creationId xmlns:a16="http://schemas.microsoft.com/office/drawing/2014/main" id="{FF33594F-2817-DC62-E58C-CA9BD3955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7163" y="2687542"/>
                <a:ext cx="608675" cy="608675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2A39D121-E140-9818-11F9-620C5027F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97972" y="2928024"/>
                <a:ext cx="1650733" cy="128016"/>
              </a:xfrm>
              <a:prstGeom prst="rect">
                <a:avLst/>
              </a:prstGeom>
            </p:spPr>
          </p:pic>
          <p:sp>
            <p:nvSpPr>
              <p:cNvPr id="103" name="Left-Right Arrow 102">
                <a:extLst>
                  <a:ext uri="{FF2B5EF4-FFF2-40B4-BE49-F238E27FC236}">
                    <a16:creationId xmlns:a16="http://schemas.microsoft.com/office/drawing/2014/main" id="{AC31DA32-E7AC-56A6-F9BE-ACD94D39C81E}"/>
                  </a:ext>
                </a:extLst>
              </p:cNvPr>
              <p:cNvSpPr/>
              <p:nvPr/>
            </p:nvSpPr>
            <p:spPr>
              <a:xfrm>
                <a:off x="4847250" y="2932017"/>
                <a:ext cx="226478" cy="109844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9D9EC74-854E-3E6F-B141-055CB013B4A6}"/>
                </a:ext>
              </a:extLst>
            </p:cNvPr>
            <p:cNvGrpSpPr/>
            <p:nvPr/>
          </p:nvGrpSpPr>
          <p:grpSpPr>
            <a:xfrm>
              <a:off x="7887515" y="3364008"/>
              <a:ext cx="3131302" cy="1049469"/>
              <a:chOff x="7887515" y="3364008"/>
              <a:chExt cx="3131302" cy="1049469"/>
            </a:xfrm>
          </p:grpSpPr>
          <p:pic>
            <p:nvPicPr>
              <p:cNvPr id="106" name="Picture 105" descr="A piece of food on a white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932D6EFB-B954-79AE-D3E6-EB5DA6199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87515" y="3556010"/>
                <a:ext cx="608675" cy="608675"/>
              </a:xfrm>
              <a:prstGeom prst="rect">
                <a:avLst/>
              </a:prstGeom>
            </p:spPr>
          </p:pic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2011C40B-A413-E144-DDAC-47F8F3C8E058}"/>
                  </a:ext>
                </a:extLst>
              </p:cNvPr>
              <p:cNvGrpSpPr/>
              <p:nvPr/>
            </p:nvGrpSpPr>
            <p:grpSpPr>
              <a:xfrm>
                <a:off x="8848324" y="3364008"/>
                <a:ext cx="2170493" cy="1049469"/>
                <a:chOff x="8646691" y="3366537"/>
                <a:chExt cx="2170493" cy="1049469"/>
              </a:xfrm>
            </p:grpSpPr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id="{B822FF6A-5F3A-3D11-A267-1EFF8A8C8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66451" y="3366537"/>
                  <a:ext cx="1650733" cy="128016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5DBBED00-F0FA-01F1-E538-CC29C3BE5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66451" y="3618510"/>
                  <a:ext cx="1603569" cy="128016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20AF443A-1663-DEE8-EB9F-D33F5D2660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6451" y="3858487"/>
                  <a:ext cx="1044341" cy="128016"/>
                </a:xfrm>
                <a:prstGeom prst="rect">
                  <a:avLst/>
                </a:prstGeom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9FC71FCE-5165-35B8-EB74-C826D2143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66451" y="4098465"/>
                  <a:ext cx="795047" cy="128016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E1DE4266-F9EE-53B7-5189-CE38A6BD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6451" y="4325586"/>
                  <a:ext cx="319483" cy="90420"/>
                </a:xfrm>
                <a:prstGeom prst="rect">
                  <a:avLst/>
                </a:prstGeom>
              </p:spPr>
            </p:pic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50FD9AF7-5159-48C6-4BAB-46BA4E2A1902}"/>
                    </a:ext>
                  </a:extLst>
                </p:cNvPr>
                <p:cNvGrpSpPr/>
                <p:nvPr/>
              </p:nvGrpSpPr>
              <p:grpSpPr>
                <a:xfrm>
                  <a:off x="8646691" y="3776809"/>
                  <a:ext cx="219662" cy="171425"/>
                  <a:chOff x="9335283" y="2105738"/>
                  <a:chExt cx="271256" cy="285108"/>
                </a:xfrm>
              </p:grpSpPr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2C1C0B13-FC6E-1A11-E016-D3061FD2A162}"/>
                      </a:ext>
                    </a:extLst>
                  </p:cNvPr>
                  <p:cNvSpPr/>
                  <p:nvPr/>
                </p:nvSpPr>
                <p:spPr>
                  <a:xfrm>
                    <a:off x="9335283" y="2105738"/>
                    <a:ext cx="271256" cy="28510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49182751-5B64-6128-1851-B15CCAEFB1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400675" y="2171075"/>
                    <a:ext cx="140472" cy="154434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D685B625-2E1A-9DDF-0D31-1CB3B6AD34D5}"/>
                    </a:ext>
                  </a:extLst>
                </p:cNvPr>
                <p:cNvCxnSpPr>
                  <a:cxnSpLocks/>
                  <a:stCxn id="113" idx="7"/>
                  <a:endCxn id="107" idx="1"/>
                </p:cNvCxnSpPr>
                <p:nvPr/>
              </p:nvCxnSpPr>
              <p:spPr>
                <a:xfrm flipV="1">
                  <a:off x="8834184" y="3430545"/>
                  <a:ext cx="332267" cy="37136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D8E33078-64D4-75DB-8A6D-70225960CE1A}"/>
                    </a:ext>
                  </a:extLst>
                </p:cNvPr>
                <p:cNvCxnSpPr>
                  <a:cxnSpLocks/>
                  <a:stCxn id="113" idx="6"/>
                  <a:endCxn id="108" idx="1"/>
                </p:cNvCxnSpPr>
                <p:nvPr/>
              </p:nvCxnSpPr>
              <p:spPr>
                <a:xfrm flipV="1">
                  <a:off x="8866353" y="3682518"/>
                  <a:ext cx="300098" cy="180004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B6FE9714-D005-9144-9A65-03EA59874D74}"/>
                    </a:ext>
                  </a:extLst>
                </p:cNvPr>
                <p:cNvCxnSpPr>
                  <a:cxnSpLocks/>
                  <a:stCxn id="113" idx="6"/>
                  <a:endCxn id="109" idx="1"/>
                </p:cNvCxnSpPr>
                <p:nvPr/>
              </p:nvCxnSpPr>
              <p:spPr>
                <a:xfrm>
                  <a:off x="8866353" y="3862522"/>
                  <a:ext cx="300098" cy="5997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ED6FB173-80C8-87FA-6373-7175898E30B9}"/>
                    </a:ext>
                  </a:extLst>
                </p:cNvPr>
                <p:cNvCxnSpPr>
                  <a:cxnSpLocks/>
                  <a:stCxn id="113" idx="6"/>
                  <a:endCxn id="110" idx="1"/>
                </p:cNvCxnSpPr>
                <p:nvPr/>
              </p:nvCxnSpPr>
              <p:spPr>
                <a:xfrm>
                  <a:off x="8866353" y="3862522"/>
                  <a:ext cx="300098" cy="299951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7F5847BA-A961-7EAF-6458-F242057C5D33}"/>
                    </a:ext>
                  </a:extLst>
                </p:cNvPr>
                <p:cNvCxnSpPr>
                  <a:cxnSpLocks/>
                  <a:stCxn id="113" idx="5"/>
                  <a:endCxn id="111" idx="1"/>
                </p:cNvCxnSpPr>
                <p:nvPr/>
              </p:nvCxnSpPr>
              <p:spPr>
                <a:xfrm>
                  <a:off x="8834184" y="3923129"/>
                  <a:ext cx="332267" cy="447667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Left-Right Arrow 130">
                <a:extLst>
                  <a:ext uri="{FF2B5EF4-FFF2-40B4-BE49-F238E27FC236}">
                    <a16:creationId xmlns:a16="http://schemas.microsoft.com/office/drawing/2014/main" id="{F7CB9D62-3CF8-3B90-5FEB-11FC9F87DA5D}"/>
                  </a:ext>
                </a:extLst>
              </p:cNvPr>
              <p:cNvSpPr/>
              <p:nvPr/>
            </p:nvSpPr>
            <p:spPr>
              <a:xfrm>
                <a:off x="8560563" y="3813565"/>
                <a:ext cx="226478" cy="109844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68AF91D-E10F-271C-9684-4DFE0B906F7E}"/>
              </a:ext>
            </a:extLst>
          </p:cNvPr>
          <p:cNvGrpSpPr/>
          <p:nvPr/>
        </p:nvGrpSpPr>
        <p:grpSpPr>
          <a:xfrm>
            <a:off x="4628422" y="2840142"/>
            <a:ext cx="2464046" cy="1708068"/>
            <a:chOff x="4633285" y="2555448"/>
            <a:chExt cx="2464046" cy="1708068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BB82F28-4121-B362-5D18-2D7B8ED652C3}"/>
                </a:ext>
              </a:extLst>
            </p:cNvPr>
            <p:cNvGrpSpPr/>
            <p:nvPr/>
          </p:nvGrpSpPr>
          <p:grpSpPr>
            <a:xfrm>
              <a:off x="4633285" y="2555448"/>
              <a:ext cx="1331284" cy="608675"/>
              <a:chOff x="4633285" y="2555448"/>
              <a:chExt cx="1331284" cy="608675"/>
            </a:xfrm>
          </p:grpSpPr>
          <p:pic>
            <p:nvPicPr>
              <p:cNvPr id="136" name="Picture 135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0486277C-35F8-5ADB-3BFC-A180B6AC9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33285" y="2555448"/>
                <a:ext cx="608675" cy="608675"/>
              </a:xfrm>
              <a:prstGeom prst="rect">
                <a:avLst/>
              </a:prstGeom>
            </p:spPr>
          </p:pic>
          <p:sp>
            <p:nvSpPr>
              <p:cNvPr id="141" name="Left-Right Arrow 140">
                <a:extLst>
                  <a:ext uri="{FF2B5EF4-FFF2-40B4-BE49-F238E27FC236}">
                    <a16:creationId xmlns:a16="http://schemas.microsoft.com/office/drawing/2014/main" id="{7718A297-B51B-4B57-03BE-80CDE52AD7AC}"/>
                  </a:ext>
                </a:extLst>
              </p:cNvPr>
              <p:cNvSpPr/>
              <p:nvPr/>
            </p:nvSpPr>
            <p:spPr>
              <a:xfrm>
                <a:off x="5290269" y="2818875"/>
                <a:ext cx="226478" cy="109844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9BA3CC4-0D36-974A-92D6-C2D62FC0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45086" y="2840142"/>
                <a:ext cx="319483" cy="90420"/>
              </a:xfrm>
              <a:prstGeom prst="rect">
                <a:avLst/>
              </a:prstGeom>
            </p:spPr>
          </p:pic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2F5D5D8-E47A-82EB-B3FC-A8E4446DFE81}"/>
                </a:ext>
              </a:extLst>
            </p:cNvPr>
            <p:cNvGrpSpPr/>
            <p:nvPr/>
          </p:nvGrpSpPr>
          <p:grpSpPr>
            <a:xfrm>
              <a:off x="4633285" y="3534229"/>
              <a:ext cx="2464046" cy="729287"/>
              <a:chOff x="4663389" y="3385529"/>
              <a:chExt cx="2464046" cy="729287"/>
            </a:xfrm>
          </p:grpSpPr>
          <p:sp>
            <p:nvSpPr>
              <p:cNvPr id="142" name="Left-Right Arrow 141">
                <a:extLst>
                  <a:ext uri="{FF2B5EF4-FFF2-40B4-BE49-F238E27FC236}">
                    <a16:creationId xmlns:a16="http://schemas.microsoft.com/office/drawing/2014/main" id="{3FE06C9D-5717-3701-17FF-5878A8319630}"/>
                  </a:ext>
                </a:extLst>
              </p:cNvPr>
              <p:cNvSpPr/>
              <p:nvPr/>
            </p:nvSpPr>
            <p:spPr>
              <a:xfrm>
                <a:off x="5290269" y="3715069"/>
                <a:ext cx="226478" cy="109844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5" name="Picture 144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9FDB7D20-D308-9A97-44BD-95B09D262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63389" y="3506141"/>
                <a:ext cx="608675" cy="608675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C3749293-F97B-7C8A-3959-543368C52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96000" y="3385529"/>
                <a:ext cx="402335" cy="91440"/>
              </a:xfrm>
              <a:prstGeom prst="rect">
                <a:avLst/>
              </a:prstGeom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70970318-9C0E-F46C-B5EA-60D4BB2A0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76359" y="3961397"/>
                <a:ext cx="1051076" cy="128016"/>
              </a:xfrm>
              <a:prstGeom prst="rect">
                <a:avLst/>
              </a:prstGeom>
            </p:spPr>
          </p:pic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3ADF595-B27E-C5B2-AC11-775FBCF81927}"/>
                  </a:ext>
                </a:extLst>
              </p:cNvPr>
              <p:cNvGrpSpPr/>
              <p:nvPr/>
            </p:nvGrpSpPr>
            <p:grpSpPr>
              <a:xfrm>
                <a:off x="5594409" y="3658284"/>
                <a:ext cx="219662" cy="171425"/>
                <a:chOff x="7299821" y="6359162"/>
                <a:chExt cx="219662" cy="171425"/>
              </a:xfrm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6699363-71B8-A6E0-EA59-9F3D0BBBE245}"/>
                    </a:ext>
                  </a:extLst>
                </p:cNvPr>
                <p:cNvSpPr/>
                <p:nvPr/>
              </p:nvSpPr>
              <p:spPr>
                <a:xfrm>
                  <a:off x="7299821" y="6359162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9" name="Picture 148">
                  <a:extLst>
                    <a:ext uri="{FF2B5EF4-FFF2-40B4-BE49-F238E27FC236}">
                      <a16:creationId xmlns:a16="http://schemas.microsoft.com/office/drawing/2014/main" id="{F3577D1F-2A4B-065D-B07D-E1A26B99F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52775" y="6398446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A3A513A-0A6A-1C02-25C6-0C542DC78ADE}"/>
                  </a:ext>
                </a:extLst>
              </p:cNvPr>
              <p:cNvCxnSpPr>
                <a:cxnSpLocks/>
                <a:stCxn id="148" idx="7"/>
                <a:endCxn id="146" idx="1"/>
              </p:cNvCxnSpPr>
              <p:nvPr/>
            </p:nvCxnSpPr>
            <p:spPr>
              <a:xfrm flipV="1">
                <a:off x="5781902" y="3431249"/>
                <a:ext cx="314098" cy="25214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72280011-0F79-0C71-E294-87504DFA2A63}"/>
                  </a:ext>
                </a:extLst>
              </p:cNvPr>
              <p:cNvCxnSpPr>
                <a:cxnSpLocks/>
                <a:stCxn id="148" idx="5"/>
                <a:endCxn id="147" idx="1"/>
              </p:cNvCxnSpPr>
              <p:nvPr/>
            </p:nvCxnSpPr>
            <p:spPr>
              <a:xfrm>
                <a:off x="5781902" y="3804604"/>
                <a:ext cx="294457" cy="22080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1020EDE-F259-F13A-4EF1-CC98A181022F}"/>
              </a:ext>
            </a:extLst>
          </p:cNvPr>
          <p:cNvCxnSpPr>
            <a:cxnSpLocks/>
          </p:cNvCxnSpPr>
          <p:nvPr/>
        </p:nvCxnSpPr>
        <p:spPr>
          <a:xfrm>
            <a:off x="3980756" y="2479249"/>
            <a:ext cx="0" cy="2718939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88983AB7-FD2A-ED08-726F-2BD2F744E3BB}"/>
              </a:ext>
            </a:extLst>
          </p:cNvPr>
          <p:cNvCxnSpPr>
            <a:cxnSpLocks/>
          </p:cNvCxnSpPr>
          <p:nvPr/>
        </p:nvCxnSpPr>
        <p:spPr>
          <a:xfrm>
            <a:off x="7581414" y="2482420"/>
            <a:ext cx="0" cy="271576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F37233B3-86C8-2F5B-678A-F779B9CCF979}"/>
              </a:ext>
            </a:extLst>
          </p:cNvPr>
          <p:cNvSpPr txBox="1"/>
          <p:nvPr/>
        </p:nvSpPr>
        <p:spPr>
          <a:xfrm>
            <a:off x="2097196" y="4921189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1B75959-1789-E8F0-B15C-B571784BCAE6}"/>
              </a:ext>
            </a:extLst>
          </p:cNvPr>
          <p:cNvSpPr txBox="1"/>
          <p:nvPr/>
        </p:nvSpPr>
        <p:spPr>
          <a:xfrm>
            <a:off x="5668820" y="4921189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FF2EEB7-91AE-7484-29C7-C9FF4CF2065D}"/>
              </a:ext>
            </a:extLst>
          </p:cNvPr>
          <p:cNvSpPr txBox="1"/>
          <p:nvPr/>
        </p:nvSpPr>
        <p:spPr>
          <a:xfrm>
            <a:off x="9435576" y="4921189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93F9D-4AF5-9671-C0F4-10E68BCBC32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25946" y="2859969"/>
            <a:ext cx="659012" cy="11233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6600972-0BC8-0B3B-D492-56B0860A88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74946" y="3484834"/>
            <a:ext cx="659012" cy="112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F147CA-D539-6D07-EAC5-6680E9E0FE7B}"/>
              </a:ext>
            </a:extLst>
          </p:cNvPr>
          <p:cNvSpPr txBox="1"/>
          <p:nvPr/>
        </p:nvSpPr>
        <p:spPr>
          <a:xfrm>
            <a:off x="969928" y="2096920"/>
            <a:ext cx="240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Interpretable by design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691E35-609C-74FB-51DD-3AD462D2AF45}"/>
              </a:ext>
            </a:extLst>
          </p:cNvPr>
          <p:cNvSpPr txBox="1"/>
          <p:nvPr/>
        </p:nvSpPr>
        <p:spPr>
          <a:xfrm>
            <a:off x="5318881" y="209692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05FE3B5-82C8-C55F-E404-B276C066BF11}"/>
              </a:ext>
            </a:extLst>
          </p:cNvPr>
          <p:cNvSpPr txBox="1"/>
          <p:nvPr/>
        </p:nvSpPr>
        <p:spPr>
          <a:xfrm>
            <a:off x="9123455" y="209692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Expert5</a:t>
            </a:r>
          </a:p>
        </p:txBody>
      </p:sp>
    </p:spTree>
    <p:extLst>
      <p:ext uri="{BB962C8B-B14F-4D97-AF65-F5344CB8AC3E}">
        <p14:creationId xmlns:p14="http://schemas.microsoft.com/office/powerpoint/2010/main" val="3414469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61C8721-C953-079A-C7AD-9F3404EF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258" y="799565"/>
            <a:ext cx="4346731" cy="2486517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F3783C1-AB86-BE63-73A8-7CC174DD5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4" y="799565"/>
            <a:ext cx="4005535" cy="2486516"/>
          </a:xfrm>
          <a:prstGeom prst="rect">
            <a:avLst/>
          </a:prstGeom>
        </p:spPr>
      </p:pic>
      <p:pic>
        <p:nvPicPr>
          <p:cNvPr id="13" name="Picture 1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FD4960C-B24C-4F57-4A61-D2475DBE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31" y="4245401"/>
            <a:ext cx="4331884" cy="2478024"/>
          </a:xfrm>
          <a:prstGeom prst="rect">
            <a:avLst/>
          </a:prstGeom>
        </p:spPr>
      </p:pic>
      <p:pic>
        <p:nvPicPr>
          <p:cNvPr id="19" name="Picture 1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692FE64-A11C-4042-FEFD-2EB8716D0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75" y="4244044"/>
            <a:ext cx="4334256" cy="24793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2231319" y="3232970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8E79E5-B010-9CAA-2C74-BAE343A98108}"/>
              </a:ext>
            </a:extLst>
          </p:cNvPr>
          <p:cNvSpPr txBox="1"/>
          <p:nvPr/>
        </p:nvSpPr>
        <p:spPr>
          <a:xfrm>
            <a:off x="6350703" y="3232970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7DE99B-F65E-8558-4DCE-B12848714911}"/>
              </a:ext>
            </a:extLst>
          </p:cNvPr>
          <p:cNvSpPr txBox="1"/>
          <p:nvPr/>
        </p:nvSpPr>
        <p:spPr>
          <a:xfrm>
            <a:off x="2066958" y="6617145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7F4A60-F72F-975B-A2C6-0049FE8B4DB4}"/>
              </a:ext>
            </a:extLst>
          </p:cNvPr>
          <p:cNvSpPr txBox="1"/>
          <p:nvPr/>
        </p:nvSpPr>
        <p:spPr>
          <a:xfrm>
            <a:off x="6401214" y="6617145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35" name="Picture 3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CA3AF53F-3EF8-CA3E-D6D1-905A66E0E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35" y="181268"/>
            <a:ext cx="3769734" cy="611461"/>
          </a:xfrm>
          <a:prstGeom prst="rect">
            <a:avLst/>
          </a:prstGeom>
        </p:spPr>
      </p:pic>
      <p:pic>
        <p:nvPicPr>
          <p:cNvPr id="37" name="Picture 3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B01FAD5-B15E-CD30-56DE-B512F3B8C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550" y="181267"/>
            <a:ext cx="4005072" cy="611461"/>
          </a:xfrm>
          <a:prstGeom prst="rect">
            <a:avLst/>
          </a:prstGeom>
        </p:spPr>
      </p:pic>
      <p:pic>
        <p:nvPicPr>
          <p:cNvPr id="39" name="Picture 38" descr="Icon&#10;&#10;Description automatically generated with medium confidence">
            <a:extLst>
              <a:ext uri="{FF2B5EF4-FFF2-40B4-BE49-F238E27FC236}">
                <a16:creationId xmlns:a16="http://schemas.microsoft.com/office/drawing/2014/main" id="{DBB9E463-83CE-02C8-3FD2-1E2132A1A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66" y="3571276"/>
            <a:ext cx="4005072" cy="611461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D1A33F16-4024-5702-5F35-B7055E94A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2237" y="3571919"/>
            <a:ext cx="4005072" cy="6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22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eal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0A0AED5A-2C56-6355-4138-C0A60DB0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82" y="991865"/>
            <a:ext cx="1359550" cy="920986"/>
          </a:xfrm>
          <a:prstGeom prst="rect">
            <a:avLst/>
          </a:prstGeom>
        </p:spPr>
      </p:pic>
      <p:pic>
        <p:nvPicPr>
          <p:cNvPr id="7" name="Picture 6" descr="A picture containing aquatic mammal, mammal, seal, staring&#10;&#10;Description automatically generated">
            <a:extLst>
              <a:ext uri="{FF2B5EF4-FFF2-40B4-BE49-F238E27FC236}">
                <a16:creationId xmlns:a16="http://schemas.microsoft.com/office/drawing/2014/main" id="{F7859BD1-40FE-81E7-3029-489420B0F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32" y="991865"/>
            <a:ext cx="1359550" cy="923694"/>
          </a:xfrm>
          <a:prstGeom prst="rect">
            <a:avLst/>
          </a:prstGeom>
        </p:spPr>
      </p:pic>
      <p:pic>
        <p:nvPicPr>
          <p:cNvPr id="9" name="Picture 8" descr="A picture containing aquatic mammal, mammal, seal, wave&#10;&#10;Description automatically generated">
            <a:extLst>
              <a:ext uri="{FF2B5EF4-FFF2-40B4-BE49-F238E27FC236}">
                <a16:creationId xmlns:a16="http://schemas.microsoft.com/office/drawing/2014/main" id="{38F54AD0-37E2-0DBB-419B-3A95A9A7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82" y="1915559"/>
            <a:ext cx="1359550" cy="920986"/>
          </a:xfrm>
          <a:prstGeom prst="rect">
            <a:avLst/>
          </a:prstGeom>
        </p:spPr>
      </p:pic>
      <p:pic>
        <p:nvPicPr>
          <p:cNvPr id="11" name="Picture 10" descr="A seal swimming in water&#10;&#10;Description automatically generated with medium confidence">
            <a:extLst>
              <a:ext uri="{FF2B5EF4-FFF2-40B4-BE49-F238E27FC236}">
                <a16:creationId xmlns:a16="http://schemas.microsoft.com/office/drawing/2014/main" id="{4CFF0F28-15EC-7B6B-222C-BED599114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232" y="1922352"/>
            <a:ext cx="1362353" cy="9236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361288-3396-F15E-C26E-103A67AD3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426" y="1149408"/>
            <a:ext cx="6477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F9A22-5544-5F5D-E055-0AC820C1D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426" y="1830433"/>
            <a:ext cx="1435100" cy="19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C5C0B8-C7B1-9525-7BCF-CA1D56594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826" y="2416208"/>
            <a:ext cx="622300" cy="1905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4BA462B-1C4E-D244-1DDB-F25A26895898}"/>
              </a:ext>
            </a:extLst>
          </p:cNvPr>
          <p:cNvGrpSpPr/>
          <p:nvPr/>
        </p:nvGrpSpPr>
        <p:grpSpPr>
          <a:xfrm>
            <a:off x="4037497" y="1795395"/>
            <a:ext cx="294262" cy="260576"/>
            <a:chOff x="5476969" y="4036617"/>
            <a:chExt cx="219662" cy="17142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356241-5DA8-8C01-9995-08FA5E3AE06C}"/>
                </a:ext>
              </a:extLst>
            </p:cNvPr>
            <p:cNvSpPr/>
            <p:nvPr/>
          </p:nvSpPr>
          <p:spPr>
            <a:xfrm>
              <a:off x="5476969" y="4036617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569E54F-0B34-40B7-5E33-3769CDB50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9923" y="4075901"/>
              <a:ext cx="113754" cy="92856"/>
            </a:xfrm>
            <a:prstGeom prst="rect">
              <a:avLst/>
            </a:prstGeom>
          </p:spPr>
        </p:pic>
      </p:grp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7B01EDA0-75E5-C0CE-1FE1-BB67A64603B1}"/>
              </a:ext>
            </a:extLst>
          </p:cNvPr>
          <p:cNvSpPr/>
          <p:nvPr/>
        </p:nvSpPr>
        <p:spPr>
          <a:xfrm>
            <a:off x="3601429" y="1844551"/>
            <a:ext cx="313135" cy="151790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F55358-1EF9-B80B-C12B-C602D2E0B9D5}"/>
              </a:ext>
            </a:extLst>
          </p:cNvPr>
          <p:cNvCxnSpPr>
            <a:cxnSpLocks/>
            <a:stCxn id="18" idx="7"/>
            <a:endCxn id="14" idx="1"/>
          </p:cNvCxnSpPr>
          <p:nvPr/>
        </p:nvCxnSpPr>
        <p:spPr>
          <a:xfrm flipV="1">
            <a:off x="4288665" y="1244658"/>
            <a:ext cx="340761" cy="58889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35DAB9-B501-DEFB-B309-CA15D9D80538}"/>
              </a:ext>
            </a:extLst>
          </p:cNvPr>
          <p:cNvCxnSpPr>
            <a:cxnSpLocks/>
            <a:stCxn id="18" idx="6"/>
            <a:endCxn id="15" idx="1"/>
          </p:cNvCxnSpPr>
          <p:nvPr/>
        </p:nvCxnSpPr>
        <p:spPr>
          <a:xfrm>
            <a:off x="4331759" y="1925683"/>
            <a:ext cx="297667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3C564C-FCBA-734F-8AE4-48CEE0C752F3}"/>
              </a:ext>
            </a:extLst>
          </p:cNvPr>
          <p:cNvCxnSpPr>
            <a:cxnSpLocks/>
            <a:stCxn id="18" idx="5"/>
            <a:endCxn id="16" idx="1"/>
          </p:cNvCxnSpPr>
          <p:nvPr/>
        </p:nvCxnSpPr>
        <p:spPr>
          <a:xfrm>
            <a:off x="4288665" y="2017811"/>
            <a:ext cx="366161" cy="49364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AD7E343-36AC-293F-730A-816DDFFCC830}"/>
              </a:ext>
            </a:extLst>
          </p:cNvPr>
          <p:cNvSpPr txBox="1"/>
          <p:nvPr/>
        </p:nvSpPr>
        <p:spPr>
          <a:xfrm rot="16200000">
            <a:off x="180765" y="1650011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Expert1</a:t>
            </a:r>
          </a:p>
        </p:txBody>
      </p:sp>
      <p:pic>
        <p:nvPicPr>
          <p:cNvPr id="34" name="Picture 33" descr="A seal lying on the sand&#10;&#10;Description automatically generated with medium confidence">
            <a:extLst>
              <a:ext uri="{FF2B5EF4-FFF2-40B4-BE49-F238E27FC236}">
                <a16:creationId xmlns:a16="http://schemas.microsoft.com/office/drawing/2014/main" id="{18C6A3B3-A5D4-4B01-D54A-601F41166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2860" y="974304"/>
            <a:ext cx="1364325" cy="924961"/>
          </a:xfrm>
          <a:prstGeom prst="rect">
            <a:avLst/>
          </a:prstGeom>
        </p:spPr>
      </p:pic>
      <p:pic>
        <p:nvPicPr>
          <p:cNvPr id="36" name="Picture 35" descr="A seal ly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C39C51C7-FE08-4A7A-99BA-7F2099124A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4729" y="1915559"/>
            <a:ext cx="1362456" cy="933909"/>
          </a:xfrm>
          <a:prstGeom prst="rect">
            <a:avLst/>
          </a:prstGeom>
        </p:spPr>
      </p:pic>
      <p:pic>
        <p:nvPicPr>
          <p:cNvPr id="38" name="Picture 37" descr="A group of seals swimming in water&#10;&#10;Description automatically generated with medium confidence">
            <a:extLst>
              <a:ext uri="{FF2B5EF4-FFF2-40B4-BE49-F238E27FC236}">
                <a16:creationId xmlns:a16="http://schemas.microsoft.com/office/drawing/2014/main" id="{1331D95B-C8D1-9C33-F868-8D547E9657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0404" y="1915559"/>
            <a:ext cx="1362456" cy="923694"/>
          </a:xfrm>
          <a:prstGeom prst="rect">
            <a:avLst/>
          </a:prstGeom>
        </p:spPr>
      </p:pic>
      <p:pic>
        <p:nvPicPr>
          <p:cNvPr id="40" name="Picture 39" descr="A couple of seals lying on the sand&#10;&#10;Description automatically generated with low confidence">
            <a:extLst>
              <a:ext uri="{FF2B5EF4-FFF2-40B4-BE49-F238E27FC236}">
                <a16:creationId xmlns:a16="http://schemas.microsoft.com/office/drawing/2014/main" id="{B2806E3B-822D-45B3-15DB-3095596E23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5313" y="958010"/>
            <a:ext cx="1367548" cy="92369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C1BBE78C-4933-4365-8276-78C8D4126AA7}"/>
              </a:ext>
            </a:extLst>
          </p:cNvPr>
          <p:cNvGrpSpPr/>
          <p:nvPr/>
        </p:nvGrpSpPr>
        <p:grpSpPr>
          <a:xfrm>
            <a:off x="9624663" y="1747864"/>
            <a:ext cx="294262" cy="260576"/>
            <a:chOff x="5476969" y="4036617"/>
            <a:chExt cx="219662" cy="17142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6CE357E-B7FF-95CF-01B4-4D8AB79B7521}"/>
                </a:ext>
              </a:extLst>
            </p:cNvPr>
            <p:cNvSpPr/>
            <p:nvPr/>
          </p:nvSpPr>
          <p:spPr>
            <a:xfrm>
              <a:off x="5476969" y="4036617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4092323-5B6C-AAE6-2967-0EB8AF2F5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9923" y="4075901"/>
              <a:ext cx="113754" cy="92856"/>
            </a:xfrm>
            <a:prstGeom prst="rect">
              <a:avLst/>
            </a:prstGeom>
          </p:spPr>
        </p:pic>
      </p:grpSp>
      <p:sp>
        <p:nvSpPr>
          <p:cNvPr id="45" name="Left-Right Arrow 44">
            <a:extLst>
              <a:ext uri="{FF2B5EF4-FFF2-40B4-BE49-F238E27FC236}">
                <a16:creationId xmlns:a16="http://schemas.microsoft.com/office/drawing/2014/main" id="{A5F3FE56-637C-1ACA-A0B3-992C4C15FE51}"/>
              </a:ext>
            </a:extLst>
          </p:cNvPr>
          <p:cNvSpPr/>
          <p:nvPr/>
        </p:nvSpPr>
        <p:spPr>
          <a:xfrm>
            <a:off x="9188595" y="1814581"/>
            <a:ext cx="313135" cy="151790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B01265-C6AD-DEE3-4ADD-38B7C5BD5D5D}"/>
              </a:ext>
            </a:extLst>
          </p:cNvPr>
          <p:cNvCxnSpPr>
            <a:cxnSpLocks/>
            <a:stCxn id="43" idx="7"/>
            <a:endCxn id="54" idx="1"/>
          </p:cNvCxnSpPr>
          <p:nvPr/>
        </p:nvCxnSpPr>
        <p:spPr>
          <a:xfrm flipV="1">
            <a:off x="9875831" y="1221656"/>
            <a:ext cx="427434" cy="56436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62DC3B-F706-170C-D508-0E6E4D7CBB31}"/>
              </a:ext>
            </a:extLst>
          </p:cNvPr>
          <p:cNvCxnSpPr>
            <a:cxnSpLocks/>
            <a:stCxn id="43" idx="7"/>
            <a:endCxn id="56" idx="1"/>
          </p:cNvCxnSpPr>
          <p:nvPr/>
        </p:nvCxnSpPr>
        <p:spPr>
          <a:xfrm flipV="1">
            <a:off x="9875831" y="1756853"/>
            <a:ext cx="427434" cy="2917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E6DAD33-49DB-EDF7-6C8F-350BF2E78925}"/>
              </a:ext>
            </a:extLst>
          </p:cNvPr>
          <p:cNvCxnSpPr>
            <a:cxnSpLocks/>
            <a:stCxn id="43" idx="5"/>
            <a:endCxn id="53" idx="1"/>
          </p:cNvCxnSpPr>
          <p:nvPr/>
        </p:nvCxnSpPr>
        <p:spPr>
          <a:xfrm>
            <a:off x="9875831" y="1970280"/>
            <a:ext cx="427434" cy="62393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15E6A0E6-CF7E-25EA-948C-14497EA4A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3265" y="2498965"/>
            <a:ext cx="622300" cy="190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63FE48-40FB-B599-7FBA-A72710A11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3265" y="1126406"/>
            <a:ext cx="647700" cy="1905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934B78E-9C76-0772-A789-D07A47EAF4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03265" y="2034010"/>
            <a:ext cx="558800" cy="228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3CA976B-6CBC-7BFD-03EC-017888F763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03265" y="1661603"/>
            <a:ext cx="1282700" cy="1905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D1EE494-B1D5-7AD1-8EC3-C3C4EB5383BB}"/>
              </a:ext>
            </a:extLst>
          </p:cNvPr>
          <p:cNvCxnSpPr>
            <a:cxnSpLocks/>
            <a:stCxn id="43" idx="5"/>
            <a:endCxn id="55" idx="1"/>
          </p:cNvCxnSpPr>
          <p:nvPr/>
        </p:nvCxnSpPr>
        <p:spPr>
          <a:xfrm>
            <a:off x="9875831" y="1970280"/>
            <a:ext cx="427434" cy="17803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08720C3-5E96-C58D-EEC9-9857320EBB5E}"/>
              </a:ext>
            </a:extLst>
          </p:cNvPr>
          <p:cNvSpPr txBox="1"/>
          <p:nvPr/>
        </p:nvSpPr>
        <p:spPr>
          <a:xfrm rot="16200000" flipH="1">
            <a:off x="5763749" y="1674649"/>
            <a:ext cx="100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Expert2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53CBE321-D410-A2C6-ACCA-68496FD7561C}"/>
              </a:ext>
            </a:extLst>
          </p:cNvPr>
          <p:cNvSpPr/>
          <p:nvPr/>
        </p:nvSpPr>
        <p:spPr>
          <a:xfrm rot="16200000">
            <a:off x="5716223" y="-4750080"/>
            <a:ext cx="420030" cy="10972801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93A4C0C4-3087-85DA-90E7-FC2718246CA8}"/>
              </a:ext>
            </a:extLst>
          </p:cNvPr>
          <p:cNvSpPr/>
          <p:nvPr/>
        </p:nvSpPr>
        <p:spPr>
          <a:xfrm>
            <a:off x="5610209" y="125277"/>
            <a:ext cx="668773" cy="39010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9A7E9FE-BD72-275A-F7E4-B4509D17C276}"/>
              </a:ext>
            </a:extLst>
          </p:cNvPr>
          <p:cNvSpPr txBox="1"/>
          <p:nvPr/>
        </p:nvSpPr>
        <p:spPr>
          <a:xfrm>
            <a:off x="5610208" y="88411"/>
            <a:ext cx="668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Seal</a:t>
            </a:r>
          </a:p>
        </p:txBody>
      </p:sp>
      <p:pic>
        <p:nvPicPr>
          <p:cNvPr id="148" name="Picture 147" descr="A picture containing outdoor, ground, mammal, standing&#10;&#10;Description automatically generated">
            <a:extLst>
              <a:ext uri="{FF2B5EF4-FFF2-40B4-BE49-F238E27FC236}">
                <a16:creationId xmlns:a16="http://schemas.microsoft.com/office/drawing/2014/main" id="{A5CE02B9-0229-6066-7097-7C8E128604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16738" y="4061570"/>
            <a:ext cx="1362456" cy="928399"/>
          </a:xfrm>
          <a:prstGeom prst="rect">
            <a:avLst/>
          </a:prstGeom>
        </p:spPr>
      </p:pic>
      <p:pic>
        <p:nvPicPr>
          <p:cNvPr id="149" name="Picture 148" descr="A jockey riding a horse&#10;&#10;Description automatically generated with medium confidence">
            <a:extLst>
              <a:ext uri="{FF2B5EF4-FFF2-40B4-BE49-F238E27FC236}">
                <a16:creationId xmlns:a16="http://schemas.microsoft.com/office/drawing/2014/main" id="{65ECB603-5603-D8F1-96F6-2EE2CD4D88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16738" y="4989969"/>
            <a:ext cx="1362456" cy="1040053"/>
          </a:xfrm>
          <a:prstGeom prst="rect">
            <a:avLst/>
          </a:prstGeom>
        </p:spPr>
      </p:pic>
      <p:pic>
        <p:nvPicPr>
          <p:cNvPr id="150" name="Picture 149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444AE46A-2539-A6C5-1A1A-55738F6A5E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9715" y="4994735"/>
            <a:ext cx="1362456" cy="1035287"/>
          </a:xfrm>
          <a:prstGeom prst="rect">
            <a:avLst/>
          </a:prstGeom>
        </p:spPr>
      </p:pic>
      <p:pic>
        <p:nvPicPr>
          <p:cNvPr id="151" name="Picture 150" descr="A group of people ride in a horse drawn carriage&#10;&#10;Description automatically generated with medium confidence">
            <a:extLst>
              <a:ext uri="{FF2B5EF4-FFF2-40B4-BE49-F238E27FC236}">
                <a16:creationId xmlns:a16="http://schemas.microsoft.com/office/drawing/2014/main" id="{3813409E-6B06-42F2-ED4D-302AAF2BC4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9715" y="4064300"/>
            <a:ext cx="1362456" cy="925669"/>
          </a:xfrm>
          <a:prstGeom prst="rect">
            <a:avLst/>
          </a:prstGeom>
        </p:spPr>
      </p:pic>
      <p:sp>
        <p:nvSpPr>
          <p:cNvPr id="153" name="Left-Right Arrow 152">
            <a:extLst>
              <a:ext uri="{FF2B5EF4-FFF2-40B4-BE49-F238E27FC236}">
                <a16:creationId xmlns:a16="http://schemas.microsoft.com/office/drawing/2014/main" id="{B18C29D9-C412-C2C4-5262-826068D1CB5E}"/>
              </a:ext>
            </a:extLst>
          </p:cNvPr>
          <p:cNvSpPr/>
          <p:nvPr/>
        </p:nvSpPr>
        <p:spPr>
          <a:xfrm>
            <a:off x="3655397" y="4931372"/>
            <a:ext cx="313135" cy="151790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3813C6C-7F3B-803A-18D2-A13F213AF992}"/>
              </a:ext>
            </a:extLst>
          </p:cNvPr>
          <p:cNvSpPr txBox="1"/>
          <p:nvPr/>
        </p:nvSpPr>
        <p:spPr>
          <a:xfrm rot="16200000">
            <a:off x="137191" y="475621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Expert4</a:t>
            </a: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11DE7ED5-9CAB-EEFE-6060-C9FEEB65C63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33531" y="4886617"/>
            <a:ext cx="749300" cy="24130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B6A39528-524B-E631-7262-83A690C58A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0359" y="4180770"/>
            <a:ext cx="1362456" cy="1329225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0E485FB1-66A4-D11F-BC2E-CCCDCC75523A}"/>
              </a:ext>
            </a:extLst>
          </p:cNvPr>
          <p:cNvSpPr txBox="1"/>
          <p:nvPr/>
        </p:nvSpPr>
        <p:spPr>
          <a:xfrm rot="16200000" flipH="1">
            <a:off x="6470131" y="4686562"/>
            <a:ext cx="100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Expert5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09F5CFB0-CB82-C846-3DFD-9FDFF206613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54110" y="5196397"/>
            <a:ext cx="673100" cy="24130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7D2057A3-0A00-7548-46FE-677816C7C36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21489" y="4155175"/>
            <a:ext cx="1155700" cy="241300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552B937-A996-BB40-E979-9D1D35EA3F8F}"/>
              </a:ext>
            </a:extLst>
          </p:cNvPr>
          <p:cNvGrpSpPr/>
          <p:nvPr/>
        </p:nvGrpSpPr>
        <p:grpSpPr>
          <a:xfrm>
            <a:off x="9142380" y="4741288"/>
            <a:ext cx="292608" cy="256032"/>
            <a:chOff x="5476969" y="4036617"/>
            <a:chExt cx="219662" cy="17142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0663842-1A3A-5FEA-992C-9A04BA3BDF0D}"/>
                </a:ext>
              </a:extLst>
            </p:cNvPr>
            <p:cNvSpPr/>
            <p:nvPr/>
          </p:nvSpPr>
          <p:spPr>
            <a:xfrm>
              <a:off x="5476969" y="4036617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4AD72B98-72C0-0ABD-851C-CFEF399D2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9923" y="4075901"/>
              <a:ext cx="113754" cy="92856"/>
            </a:xfrm>
            <a:prstGeom prst="rect">
              <a:avLst/>
            </a:prstGeom>
          </p:spPr>
        </p:pic>
      </p:grp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C629633-D607-9FF5-60AC-3BE4E0C8C2F6}"/>
              </a:ext>
            </a:extLst>
          </p:cNvPr>
          <p:cNvCxnSpPr>
            <a:cxnSpLocks/>
            <a:stCxn id="168" idx="7"/>
            <a:endCxn id="159" idx="1"/>
          </p:cNvCxnSpPr>
          <p:nvPr/>
        </p:nvCxnSpPr>
        <p:spPr>
          <a:xfrm flipV="1">
            <a:off x="9392137" y="4275825"/>
            <a:ext cx="329352" cy="50295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6664F2A5-0687-6AA0-8E10-EE57F8D86BAF}"/>
              </a:ext>
            </a:extLst>
          </p:cNvPr>
          <p:cNvCxnSpPr>
            <a:cxnSpLocks/>
            <a:stCxn id="168" idx="5"/>
            <a:endCxn id="158" idx="1"/>
          </p:cNvCxnSpPr>
          <p:nvPr/>
        </p:nvCxnSpPr>
        <p:spPr>
          <a:xfrm>
            <a:off x="9392137" y="4959825"/>
            <a:ext cx="561973" cy="35722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Left-Right Arrow 162">
            <a:extLst>
              <a:ext uri="{FF2B5EF4-FFF2-40B4-BE49-F238E27FC236}">
                <a16:creationId xmlns:a16="http://schemas.microsoft.com/office/drawing/2014/main" id="{EDF3D321-9470-0BB8-3838-E85927FD65AB}"/>
              </a:ext>
            </a:extLst>
          </p:cNvPr>
          <p:cNvSpPr/>
          <p:nvPr/>
        </p:nvSpPr>
        <p:spPr>
          <a:xfrm>
            <a:off x="8636024" y="4818073"/>
            <a:ext cx="313135" cy="151790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ight Brace 163">
            <a:extLst>
              <a:ext uri="{FF2B5EF4-FFF2-40B4-BE49-F238E27FC236}">
                <a16:creationId xmlns:a16="http://schemas.microsoft.com/office/drawing/2014/main" id="{9E2F6E69-0F88-2339-1F57-B5542F1B385F}"/>
              </a:ext>
            </a:extLst>
          </p:cNvPr>
          <p:cNvSpPr/>
          <p:nvPr/>
        </p:nvSpPr>
        <p:spPr>
          <a:xfrm rot="16200000">
            <a:off x="5525866" y="-1477306"/>
            <a:ext cx="443623" cy="1065858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75186D8-3581-3D01-58D9-12E99D6E3DF9}"/>
              </a:ext>
            </a:extLst>
          </p:cNvPr>
          <p:cNvGrpSpPr/>
          <p:nvPr/>
        </p:nvGrpSpPr>
        <p:grpSpPr>
          <a:xfrm>
            <a:off x="5291619" y="3235788"/>
            <a:ext cx="914400" cy="430887"/>
            <a:chOff x="7229774" y="3091049"/>
            <a:chExt cx="914400" cy="430887"/>
          </a:xfrm>
        </p:grpSpPr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49EE3A37-BE0D-14BF-2471-3E7FBFD3480A}"/>
                </a:ext>
              </a:extLst>
            </p:cNvPr>
            <p:cNvSpPr/>
            <p:nvPr/>
          </p:nvSpPr>
          <p:spPr>
            <a:xfrm>
              <a:off x="7229774" y="3140312"/>
              <a:ext cx="914400" cy="3323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407D5B9-344B-D811-7C3C-35E9C45CD443}"/>
                </a:ext>
              </a:extLst>
            </p:cNvPr>
            <p:cNvSpPr txBox="1"/>
            <p:nvPr/>
          </p:nvSpPr>
          <p:spPr>
            <a:xfrm>
              <a:off x="7229774" y="3091049"/>
              <a:ext cx="8672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Horse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6207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8DF1DF3-2DC4-1366-0091-DCF34CFB0963}"/>
              </a:ext>
            </a:extLst>
          </p:cNvPr>
          <p:cNvSpPr/>
          <p:nvPr/>
        </p:nvSpPr>
        <p:spPr>
          <a:xfrm>
            <a:off x="180792" y="1247312"/>
            <a:ext cx="1610955" cy="2455420"/>
          </a:xfrm>
          <a:prstGeom prst="roundRect">
            <a:avLst>
              <a:gd name="adj" fmla="val 3449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BA8FD3-7713-9C7D-953B-951175BA062C}"/>
              </a:ext>
            </a:extLst>
          </p:cNvPr>
          <p:cNvSpPr/>
          <p:nvPr/>
        </p:nvSpPr>
        <p:spPr>
          <a:xfrm rot="10800000">
            <a:off x="1653123" y="1235593"/>
            <a:ext cx="466449" cy="1639869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6A51629-8C1E-7534-B6AF-6692B3C20367}"/>
              </a:ext>
            </a:extLst>
          </p:cNvPr>
          <p:cNvSpPr/>
          <p:nvPr/>
        </p:nvSpPr>
        <p:spPr>
          <a:xfrm>
            <a:off x="2073345" y="1268080"/>
            <a:ext cx="3965724" cy="2455419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505F1-0D8C-3813-0E8B-B68D1B9A8196}"/>
              </a:ext>
            </a:extLst>
          </p:cNvPr>
          <p:cNvSpPr txBox="1"/>
          <p:nvPr/>
        </p:nvSpPr>
        <p:spPr>
          <a:xfrm>
            <a:off x="4229582" y="1201345"/>
            <a:ext cx="965731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A53850-B7E7-9B72-1A57-8DD2DC7D06C7}"/>
              </a:ext>
            </a:extLst>
          </p:cNvPr>
          <p:cNvGrpSpPr/>
          <p:nvPr/>
        </p:nvGrpSpPr>
        <p:grpSpPr>
          <a:xfrm>
            <a:off x="3201895" y="1873227"/>
            <a:ext cx="2801433" cy="1401837"/>
            <a:chOff x="7355102" y="1301832"/>
            <a:chExt cx="3135069" cy="15463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D9B0DA-3B22-B851-3909-ED0310017A9C}"/>
                </a:ext>
              </a:extLst>
            </p:cNvPr>
            <p:cNvGrpSpPr/>
            <p:nvPr/>
          </p:nvGrpSpPr>
          <p:grpSpPr>
            <a:xfrm>
              <a:off x="8891459" y="1301832"/>
              <a:ext cx="253089" cy="241677"/>
              <a:chOff x="8728251" y="2434081"/>
              <a:chExt cx="271256" cy="28510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09D0286-6603-B42C-9936-04800658BC83}"/>
                  </a:ext>
                </a:extLst>
              </p:cNvPr>
              <p:cNvSpPr/>
              <p:nvPr/>
            </p:nvSpPr>
            <p:spPr>
              <a:xfrm>
                <a:off x="8728251" y="2434081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49B9E83-17B2-13BB-E7E9-5C1DC5183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566104">
                <a:off x="8793649" y="2499416"/>
                <a:ext cx="140472" cy="15443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D9FBC83-EE4D-9739-7C4D-EEADD3FAA139}"/>
                </a:ext>
              </a:extLst>
            </p:cNvPr>
            <p:cNvGrpSpPr/>
            <p:nvPr/>
          </p:nvGrpSpPr>
          <p:grpSpPr>
            <a:xfrm>
              <a:off x="8791687" y="1876118"/>
              <a:ext cx="225897" cy="226430"/>
              <a:chOff x="9335283" y="2105738"/>
              <a:chExt cx="271256" cy="28510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F8098E5-5185-D8BC-BB73-7F27CD285980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F2A6BB2-5E5E-EA47-35C8-740839871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2645B6E-0525-A906-57FA-14A4B9EA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794153">
              <a:off x="7355102" y="2670771"/>
              <a:ext cx="806232" cy="1397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60384D-4FCE-950E-C180-A7DA797D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939475">
              <a:off x="8262666" y="2670771"/>
              <a:ext cx="752484" cy="17737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B7FE73-458D-9ACA-7048-8E319FED3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783051">
              <a:off x="9210187" y="2651958"/>
              <a:ext cx="558988" cy="17737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2F90902-2517-6EE1-923F-0B1B830D4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285075">
              <a:off x="9882809" y="2616652"/>
              <a:ext cx="607362" cy="177371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192DA19-677A-7A3C-D7F0-FDAB2749EB23}"/>
                </a:ext>
              </a:extLst>
            </p:cNvPr>
            <p:cNvGrpSpPr/>
            <p:nvPr/>
          </p:nvGrpSpPr>
          <p:grpSpPr>
            <a:xfrm>
              <a:off x="8103302" y="1876118"/>
              <a:ext cx="225897" cy="226430"/>
              <a:chOff x="9335283" y="2105738"/>
              <a:chExt cx="271256" cy="285108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5504022-4B38-ED66-7C58-AAE685DEDD5D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616E217-0777-853A-F39F-E8E13BF6B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0B3F2A-ACF8-A4CD-190D-BAA9D7DACB8E}"/>
                </a:ext>
              </a:extLst>
            </p:cNvPr>
            <p:cNvCxnSpPr>
              <a:cxnSpLocks/>
              <a:stCxn id="68" idx="3"/>
              <a:endCxn id="33" idx="6"/>
            </p:cNvCxnSpPr>
            <p:nvPr/>
          </p:nvCxnSpPr>
          <p:spPr>
            <a:xfrm flipH="1">
              <a:off x="9522060" y="2073235"/>
              <a:ext cx="245022" cy="739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FD6CAD3-5393-DED0-257B-5901C3F9226D}"/>
                </a:ext>
              </a:extLst>
            </p:cNvPr>
            <p:cNvCxnSpPr>
              <a:cxnSpLocks/>
              <a:stCxn id="13" idx="5"/>
              <a:endCxn id="68" idx="0"/>
            </p:cNvCxnSpPr>
            <p:nvPr/>
          </p:nvCxnSpPr>
          <p:spPr>
            <a:xfrm>
              <a:off x="9107484" y="1508116"/>
              <a:ext cx="739465" cy="371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9D97012-E917-517F-0E3A-E23546EBA771}"/>
                </a:ext>
              </a:extLst>
            </p:cNvPr>
            <p:cNvCxnSpPr>
              <a:cxnSpLocks/>
              <a:stCxn id="42" idx="5"/>
              <a:endCxn id="19" idx="0"/>
            </p:cNvCxnSpPr>
            <p:nvPr/>
          </p:nvCxnSpPr>
          <p:spPr>
            <a:xfrm>
              <a:off x="8296117" y="2069388"/>
              <a:ext cx="325856" cy="6030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B961FFF-D046-4608-B5EB-7D12ED4D61AC}"/>
                </a:ext>
              </a:extLst>
            </p:cNvPr>
            <p:cNvCxnSpPr>
              <a:cxnSpLocks/>
              <a:stCxn id="42" idx="3"/>
              <a:endCxn id="18" idx="0"/>
            </p:cNvCxnSpPr>
            <p:nvPr/>
          </p:nvCxnSpPr>
          <p:spPr>
            <a:xfrm flipH="1">
              <a:off x="7774216" y="2069388"/>
              <a:ext cx="362168" cy="6032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5870732-C3FE-4F3B-B66D-034B7951962F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 flipH="1">
              <a:off x="8621973" y="2069388"/>
              <a:ext cx="202796" cy="6030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6FE4E21-ADBE-C8EB-3010-15FF329DC4DE}"/>
                </a:ext>
              </a:extLst>
            </p:cNvPr>
            <p:cNvCxnSpPr>
              <a:cxnSpLocks/>
              <a:stCxn id="16" idx="5"/>
              <a:endCxn id="20" idx="0"/>
            </p:cNvCxnSpPr>
            <p:nvPr/>
          </p:nvCxnSpPr>
          <p:spPr>
            <a:xfrm>
              <a:off x="8984502" y="2069388"/>
              <a:ext cx="525206" cy="5848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95994DA-BEC6-285C-7186-94745BB5D624}"/>
                </a:ext>
              </a:extLst>
            </p:cNvPr>
            <p:cNvGrpSpPr/>
            <p:nvPr/>
          </p:nvGrpSpPr>
          <p:grpSpPr>
            <a:xfrm>
              <a:off x="9734000" y="1879965"/>
              <a:ext cx="225897" cy="226430"/>
              <a:chOff x="9335283" y="2105738"/>
              <a:chExt cx="271256" cy="28510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852963D-70A6-96FC-B56D-46A6C8E28B9A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3104F7D-A89B-73AA-DDE1-FA0D7EE11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DAAE4B9-834C-E30D-B762-0899876D231C}"/>
                </a:ext>
              </a:extLst>
            </p:cNvPr>
            <p:cNvCxnSpPr>
              <a:cxnSpLocks/>
              <a:stCxn id="68" idx="4"/>
              <a:endCxn id="20" idx="0"/>
            </p:cNvCxnSpPr>
            <p:nvPr/>
          </p:nvCxnSpPr>
          <p:spPr>
            <a:xfrm flipH="1">
              <a:off x="9509708" y="2106395"/>
              <a:ext cx="337241" cy="5478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ED4C42A-BE67-6692-1509-72E9D3407343}"/>
                </a:ext>
              </a:extLst>
            </p:cNvPr>
            <p:cNvCxnSpPr>
              <a:cxnSpLocks/>
              <a:stCxn id="68" idx="5"/>
              <a:endCxn id="21" idx="0"/>
            </p:cNvCxnSpPr>
            <p:nvPr/>
          </p:nvCxnSpPr>
          <p:spPr>
            <a:xfrm>
              <a:off x="9926815" y="2073235"/>
              <a:ext cx="226574" cy="54982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39C2A3A-32C5-A111-FA2F-BE28E4B3FA80}"/>
                </a:ext>
              </a:extLst>
            </p:cNvPr>
            <p:cNvCxnSpPr>
              <a:cxnSpLocks/>
              <a:stCxn id="13" idx="3"/>
              <a:endCxn id="42" idx="7"/>
            </p:cNvCxnSpPr>
            <p:nvPr/>
          </p:nvCxnSpPr>
          <p:spPr>
            <a:xfrm flipH="1">
              <a:off x="8296117" y="1508116"/>
              <a:ext cx="632406" cy="4011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461EAA4-DCF4-E6A1-9EA0-C8CFCEA02545}"/>
                </a:ext>
              </a:extLst>
            </p:cNvPr>
            <p:cNvCxnSpPr>
              <a:cxnSpLocks/>
              <a:stCxn id="13" idx="4"/>
              <a:endCxn id="16" idx="0"/>
            </p:cNvCxnSpPr>
            <p:nvPr/>
          </p:nvCxnSpPr>
          <p:spPr>
            <a:xfrm flipH="1">
              <a:off x="8904636" y="1543509"/>
              <a:ext cx="113368" cy="33260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2484310-1C88-D915-BCD9-53F6D4FA2723}"/>
                </a:ext>
              </a:extLst>
            </p:cNvPr>
            <p:cNvGrpSpPr/>
            <p:nvPr/>
          </p:nvGrpSpPr>
          <p:grpSpPr>
            <a:xfrm>
              <a:off x="9296163" y="2033923"/>
              <a:ext cx="225897" cy="226430"/>
              <a:chOff x="8126957" y="3474567"/>
              <a:chExt cx="225897" cy="22643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ECAD404-1EA6-67EE-C4BF-6DA8239AF1C1}"/>
                  </a:ext>
                </a:extLst>
              </p:cNvPr>
              <p:cNvSpPr/>
              <p:nvPr/>
            </p:nvSpPr>
            <p:spPr>
              <a:xfrm>
                <a:off x="8126957" y="3474567"/>
                <a:ext cx="225897" cy="2264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73D1DD76-F232-9C45-6CA0-70672F7A4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1786" y="3565003"/>
                <a:ext cx="156240" cy="78120"/>
              </a:xfrm>
              <a:prstGeom prst="rect">
                <a:avLst/>
              </a:prstGeom>
            </p:spPr>
          </p:pic>
        </p:grp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57F6EB9-D593-C3C0-E805-BE9FA9983A98}"/>
                </a:ext>
              </a:extLst>
            </p:cNvPr>
            <p:cNvCxnSpPr>
              <a:cxnSpLocks/>
              <a:stCxn id="33" idx="3"/>
              <a:endCxn id="18" idx="0"/>
            </p:cNvCxnSpPr>
            <p:nvPr/>
          </p:nvCxnSpPr>
          <p:spPr>
            <a:xfrm flipH="1">
              <a:off x="7774216" y="2227193"/>
              <a:ext cx="1555029" cy="44543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" name="Left-Right Arrow 104">
            <a:extLst>
              <a:ext uri="{FF2B5EF4-FFF2-40B4-BE49-F238E27FC236}">
                <a16:creationId xmlns:a16="http://schemas.microsoft.com/office/drawing/2014/main" id="{2C775EBE-3003-6835-F4A3-845C4992C53B}"/>
              </a:ext>
            </a:extLst>
          </p:cNvPr>
          <p:cNvSpPr/>
          <p:nvPr/>
        </p:nvSpPr>
        <p:spPr>
          <a:xfrm>
            <a:off x="3502586" y="2367313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7CEF8-C951-DF51-45F9-7A41D3C32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9481" y="1998799"/>
            <a:ext cx="985928" cy="681594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A8384EB-9E6D-CAEE-D87C-44B98E30F1CA}"/>
              </a:ext>
            </a:extLst>
          </p:cNvPr>
          <p:cNvSpPr/>
          <p:nvPr/>
        </p:nvSpPr>
        <p:spPr>
          <a:xfrm>
            <a:off x="2880234" y="1216392"/>
            <a:ext cx="554584" cy="2460944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-Right Arrow 115">
            <a:extLst>
              <a:ext uri="{FF2B5EF4-FFF2-40B4-BE49-F238E27FC236}">
                <a16:creationId xmlns:a16="http://schemas.microsoft.com/office/drawing/2014/main" id="{33E1939A-799D-3052-7122-8FE2B8EF5D9B}"/>
              </a:ext>
            </a:extLst>
          </p:cNvPr>
          <p:cNvSpPr/>
          <p:nvPr/>
        </p:nvSpPr>
        <p:spPr>
          <a:xfrm>
            <a:off x="1365119" y="1907130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C83FD5BE-06A3-B320-815A-15AB62A4A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85" y="1890791"/>
            <a:ext cx="499500" cy="160799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F5CBA39-C977-4691-40CF-7875FAA81FA1}"/>
              </a:ext>
            </a:extLst>
          </p:cNvPr>
          <p:cNvSpPr txBox="1"/>
          <p:nvPr/>
        </p:nvSpPr>
        <p:spPr>
          <a:xfrm rot="16200000">
            <a:off x="1570452" y="1863582"/>
            <a:ext cx="817140" cy="330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EA638-AF0C-3E47-6583-3CA39E07AE48}"/>
              </a:ext>
            </a:extLst>
          </p:cNvPr>
          <p:cNvGrpSpPr/>
          <p:nvPr/>
        </p:nvGrpSpPr>
        <p:grpSpPr>
          <a:xfrm>
            <a:off x="178434" y="2890601"/>
            <a:ext cx="1321509" cy="688745"/>
            <a:chOff x="770002" y="4684742"/>
            <a:chExt cx="1478894" cy="75972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0DF950A-4729-DABC-C8D3-D8BB00DC395D}"/>
                </a:ext>
              </a:extLst>
            </p:cNvPr>
            <p:cNvCxnSpPr>
              <a:cxnSpLocks/>
              <a:stCxn id="122" idx="3"/>
              <a:endCxn id="119" idx="0"/>
            </p:cNvCxnSpPr>
            <p:nvPr/>
          </p:nvCxnSpPr>
          <p:spPr>
            <a:xfrm flipH="1">
              <a:off x="1234195" y="4878011"/>
              <a:ext cx="263128" cy="39731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5788A415-34AD-6C1E-3193-EE415736F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266498">
              <a:off x="770002" y="5269459"/>
              <a:ext cx="864443" cy="17501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9737F083-8046-7C41-B844-D0CFBAC32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151967">
              <a:off x="1750383" y="5247453"/>
              <a:ext cx="498513" cy="180313"/>
            </a:xfrm>
            <a:prstGeom prst="rect">
              <a:avLst/>
            </a:prstGeom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7862C04-12E5-CFC5-F66D-0EBEC19992A3}"/>
                </a:ext>
              </a:extLst>
            </p:cNvPr>
            <p:cNvGrpSpPr/>
            <p:nvPr/>
          </p:nvGrpSpPr>
          <p:grpSpPr>
            <a:xfrm>
              <a:off x="1464241" y="4684742"/>
              <a:ext cx="225897" cy="226430"/>
              <a:chOff x="9335283" y="2105738"/>
              <a:chExt cx="271256" cy="285108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067F4CA-8696-3BA8-C2FB-3F397BD03ABF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986DFB26-419E-147F-2689-E06D11D99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83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1BF6E654-482E-E922-6FD2-07ACB9725733}"/>
                </a:ext>
              </a:extLst>
            </p:cNvPr>
            <p:cNvCxnSpPr>
              <a:cxnSpLocks/>
              <a:stCxn id="122" idx="5"/>
              <a:endCxn id="120" idx="0"/>
            </p:cNvCxnSpPr>
            <p:nvPr/>
          </p:nvCxnSpPr>
          <p:spPr>
            <a:xfrm>
              <a:off x="1657057" y="4878011"/>
              <a:ext cx="305185" cy="37732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Left-Right Arrow 128">
            <a:extLst>
              <a:ext uri="{FF2B5EF4-FFF2-40B4-BE49-F238E27FC236}">
                <a16:creationId xmlns:a16="http://schemas.microsoft.com/office/drawing/2014/main" id="{01CC36FC-90D1-F851-8B39-81AF7AE95408}"/>
              </a:ext>
            </a:extLst>
          </p:cNvPr>
          <p:cNvSpPr/>
          <p:nvPr/>
        </p:nvSpPr>
        <p:spPr>
          <a:xfrm>
            <a:off x="1356986" y="3191259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Brace 129">
            <a:extLst>
              <a:ext uri="{FF2B5EF4-FFF2-40B4-BE49-F238E27FC236}">
                <a16:creationId xmlns:a16="http://schemas.microsoft.com/office/drawing/2014/main" id="{384AE9C6-3AB1-5D4F-1D28-1B85DDE45AF7}"/>
              </a:ext>
            </a:extLst>
          </p:cNvPr>
          <p:cNvSpPr/>
          <p:nvPr/>
        </p:nvSpPr>
        <p:spPr>
          <a:xfrm rot="10800000">
            <a:off x="1644404" y="2875463"/>
            <a:ext cx="427397" cy="795260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E700273-6086-2A2C-1537-50DE4C9BAF1C}"/>
              </a:ext>
            </a:extLst>
          </p:cNvPr>
          <p:cNvSpPr txBox="1"/>
          <p:nvPr/>
        </p:nvSpPr>
        <p:spPr>
          <a:xfrm rot="16200000">
            <a:off x="1572049" y="3089121"/>
            <a:ext cx="765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5C766B1-0849-E442-83A8-131567AA7F2E}"/>
              </a:ext>
            </a:extLst>
          </p:cNvPr>
          <p:cNvSpPr txBox="1"/>
          <p:nvPr/>
        </p:nvSpPr>
        <p:spPr>
          <a:xfrm>
            <a:off x="644412" y="1201345"/>
            <a:ext cx="662060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MoIE</a:t>
            </a:r>
            <a:endParaRPr lang="en-US" sz="2000" b="1" dirty="0"/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4148F5F8-064C-3904-9FB0-30BD76BB9B60}"/>
              </a:ext>
            </a:extLst>
          </p:cNvPr>
          <p:cNvSpPr/>
          <p:nvPr/>
        </p:nvSpPr>
        <p:spPr>
          <a:xfrm>
            <a:off x="6139997" y="1268080"/>
            <a:ext cx="3029367" cy="2455419"/>
          </a:xfrm>
          <a:prstGeom prst="roundRect">
            <a:avLst>
              <a:gd name="adj" fmla="val 3449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ight Brace 197">
            <a:extLst>
              <a:ext uri="{FF2B5EF4-FFF2-40B4-BE49-F238E27FC236}">
                <a16:creationId xmlns:a16="http://schemas.microsoft.com/office/drawing/2014/main" id="{29F10F0B-4F1D-4A81-0D48-D76DCCCF6391}"/>
              </a:ext>
            </a:extLst>
          </p:cNvPr>
          <p:cNvSpPr/>
          <p:nvPr/>
        </p:nvSpPr>
        <p:spPr>
          <a:xfrm rot="10800000">
            <a:off x="9039429" y="1256965"/>
            <a:ext cx="355832" cy="1605992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0F78D301-D0FF-1B0B-E62E-68411B1F47E3}"/>
              </a:ext>
            </a:extLst>
          </p:cNvPr>
          <p:cNvSpPr/>
          <p:nvPr/>
        </p:nvSpPr>
        <p:spPr>
          <a:xfrm>
            <a:off x="9408653" y="1268080"/>
            <a:ext cx="2588113" cy="2455419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7BE0302-AC9E-E1FD-D471-08B0AAE104E6}"/>
              </a:ext>
            </a:extLst>
          </p:cNvPr>
          <p:cNvSpPr txBox="1"/>
          <p:nvPr/>
        </p:nvSpPr>
        <p:spPr>
          <a:xfrm>
            <a:off x="10824226" y="1242335"/>
            <a:ext cx="937858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sp>
        <p:nvSpPr>
          <p:cNvPr id="203" name="Left-Right Arrow 202">
            <a:extLst>
              <a:ext uri="{FF2B5EF4-FFF2-40B4-BE49-F238E27FC236}">
                <a16:creationId xmlns:a16="http://schemas.microsoft.com/office/drawing/2014/main" id="{EF47B86F-4A08-B589-E68C-321C83CA29F1}"/>
              </a:ext>
            </a:extLst>
          </p:cNvPr>
          <p:cNvSpPr/>
          <p:nvPr/>
        </p:nvSpPr>
        <p:spPr>
          <a:xfrm>
            <a:off x="10750530" y="2374995"/>
            <a:ext cx="248233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Brace 205">
            <a:extLst>
              <a:ext uri="{FF2B5EF4-FFF2-40B4-BE49-F238E27FC236}">
                <a16:creationId xmlns:a16="http://schemas.microsoft.com/office/drawing/2014/main" id="{E1818CD9-5B70-52BB-6585-2BD8CC868D3B}"/>
              </a:ext>
            </a:extLst>
          </p:cNvPr>
          <p:cNvSpPr/>
          <p:nvPr/>
        </p:nvSpPr>
        <p:spPr>
          <a:xfrm>
            <a:off x="10225087" y="1238019"/>
            <a:ext cx="461727" cy="2387716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Left-Right Arrow 206">
            <a:extLst>
              <a:ext uri="{FF2B5EF4-FFF2-40B4-BE49-F238E27FC236}">
                <a16:creationId xmlns:a16="http://schemas.microsoft.com/office/drawing/2014/main" id="{1027C990-7FED-2B11-6931-5391D4DFBA5B}"/>
              </a:ext>
            </a:extLst>
          </p:cNvPr>
          <p:cNvSpPr/>
          <p:nvPr/>
        </p:nvSpPr>
        <p:spPr>
          <a:xfrm>
            <a:off x="8748323" y="1918051"/>
            <a:ext cx="248233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DCE93F5-C038-861B-95F0-5214623D9729}"/>
              </a:ext>
            </a:extLst>
          </p:cNvPr>
          <p:cNvSpPr txBox="1"/>
          <p:nvPr/>
        </p:nvSpPr>
        <p:spPr>
          <a:xfrm rot="16200000">
            <a:off x="8904752" y="1919206"/>
            <a:ext cx="803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211" name="Left-Right Arrow 210">
            <a:extLst>
              <a:ext uri="{FF2B5EF4-FFF2-40B4-BE49-F238E27FC236}">
                <a16:creationId xmlns:a16="http://schemas.microsoft.com/office/drawing/2014/main" id="{C348D310-B2C3-270B-8264-71261A0DBF6E}"/>
              </a:ext>
            </a:extLst>
          </p:cNvPr>
          <p:cNvSpPr/>
          <p:nvPr/>
        </p:nvSpPr>
        <p:spPr>
          <a:xfrm>
            <a:off x="8762638" y="3165070"/>
            <a:ext cx="248233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ight Brace 211">
            <a:extLst>
              <a:ext uri="{FF2B5EF4-FFF2-40B4-BE49-F238E27FC236}">
                <a16:creationId xmlns:a16="http://schemas.microsoft.com/office/drawing/2014/main" id="{91BC8651-4D7C-EDCE-1792-802FDCDDE492}"/>
              </a:ext>
            </a:extLst>
          </p:cNvPr>
          <p:cNvSpPr/>
          <p:nvPr/>
        </p:nvSpPr>
        <p:spPr>
          <a:xfrm rot="10800000">
            <a:off x="9026787" y="2875464"/>
            <a:ext cx="362001" cy="773854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6F1968B-806A-954D-7F3C-96A5EBA760D2}"/>
              </a:ext>
            </a:extLst>
          </p:cNvPr>
          <p:cNvSpPr txBox="1"/>
          <p:nvPr/>
        </p:nvSpPr>
        <p:spPr>
          <a:xfrm rot="16200000">
            <a:off x="8934876" y="3118305"/>
            <a:ext cx="75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FEDEA2B0-8A80-F98F-DFBC-1BCA243B4FFA}"/>
              </a:ext>
            </a:extLst>
          </p:cNvPr>
          <p:cNvSpPr txBox="1"/>
          <p:nvPr/>
        </p:nvSpPr>
        <p:spPr>
          <a:xfrm>
            <a:off x="7283837" y="1254636"/>
            <a:ext cx="642952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MoIE</a:t>
            </a:r>
            <a:endParaRPr lang="en-US" sz="2000" b="1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4C9E79A-6D92-2B7F-7B46-92376990F93F}"/>
              </a:ext>
            </a:extLst>
          </p:cNvPr>
          <p:cNvSpPr txBox="1"/>
          <p:nvPr/>
        </p:nvSpPr>
        <p:spPr>
          <a:xfrm>
            <a:off x="1269488" y="775448"/>
            <a:ext cx="1974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Horse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DBA244C9-8FD7-AEFC-9CC3-86A666F9944B}"/>
              </a:ext>
            </a:extLst>
          </p:cNvPr>
          <p:cNvSpPr txBox="1"/>
          <p:nvPr/>
        </p:nvSpPr>
        <p:spPr>
          <a:xfrm>
            <a:off x="8335006" y="775448"/>
            <a:ext cx="1900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Otter</a:t>
            </a: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ED45BD9-BD9C-0EEB-BB21-C200E19DFAA7}"/>
              </a:ext>
            </a:extLst>
          </p:cNvPr>
          <p:cNvGrpSpPr/>
          <p:nvPr/>
        </p:nvGrpSpPr>
        <p:grpSpPr>
          <a:xfrm>
            <a:off x="10709856" y="2189031"/>
            <a:ext cx="1281707" cy="767220"/>
            <a:chOff x="3085667" y="4968139"/>
            <a:chExt cx="1484950" cy="82472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37411D-A661-562E-1C66-05D5C94F2EAE}"/>
                </a:ext>
              </a:extLst>
            </p:cNvPr>
            <p:cNvGrpSpPr/>
            <p:nvPr/>
          </p:nvGrpSpPr>
          <p:grpSpPr>
            <a:xfrm>
              <a:off x="3644362" y="4968139"/>
              <a:ext cx="225897" cy="226430"/>
              <a:chOff x="9335283" y="2105738"/>
              <a:chExt cx="271256" cy="28510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4E89230-4BC5-97A5-EC80-36E38E45CD3F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79B34EF-1727-DCCD-0203-D74A302A5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F26FA3F7-7840-1577-13E5-36E1C6CC2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137306">
              <a:off x="3085667" y="5631364"/>
              <a:ext cx="530645" cy="149965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7B39FDBD-A3A1-B8C3-3F2E-ED5726276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562612">
              <a:off x="3843862" y="5619827"/>
              <a:ext cx="726755" cy="173037"/>
            </a:xfrm>
            <a:prstGeom prst="rect">
              <a:avLst/>
            </a:prstGeom>
          </p:spPr>
        </p:pic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B656B84D-838A-C46B-248D-CF689557FDF6}"/>
                </a:ext>
              </a:extLst>
            </p:cNvPr>
            <p:cNvCxnSpPr>
              <a:cxnSpLocks/>
              <a:stCxn id="36" idx="3"/>
              <a:endCxn id="259" idx="0"/>
            </p:cNvCxnSpPr>
            <p:nvPr/>
          </p:nvCxnSpPr>
          <p:spPr>
            <a:xfrm flipH="1">
              <a:off x="3375346" y="5161409"/>
              <a:ext cx="302098" cy="47402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27B0CBC-A124-DF02-C81D-4DBE051167FB}"/>
                </a:ext>
              </a:extLst>
            </p:cNvPr>
            <p:cNvCxnSpPr>
              <a:cxnSpLocks/>
              <a:stCxn id="36" idx="5"/>
              <a:endCxn id="260" idx="0"/>
            </p:cNvCxnSpPr>
            <p:nvPr/>
          </p:nvCxnSpPr>
          <p:spPr>
            <a:xfrm>
              <a:off x="3837177" y="5161409"/>
              <a:ext cx="344349" cy="4623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6C668F6B-5EDC-F2AC-95AC-289B33E65CA1}"/>
              </a:ext>
            </a:extLst>
          </p:cNvPr>
          <p:cNvGrpSpPr/>
          <p:nvPr/>
        </p:nvGrpSpPr>
        <p:grpSpPr>
          <a:xfrm>
            <a:off x="6201313" y="3090848"/>
            <a:ext cx="2871487" cy="534886"/>
            <a:chOff x="4721186" y="4673257"/>
            <a:chExt cx="2871487" cy="534886"/>
          </a:xfrm>
        </p:grpSpPr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2EC685CE-3F15-E08D-6195-7DA7328F6EBE}"/>
                </a:ext>
              </a:extLst>
            </p:cNvPr>
            <p:cNvCxnSpPr>
              <a:cxnSpLocks/>
              <a:stCxn id="221" idx="4"/>
              <a:endCxn id="285" idx="0"/>
            </p:cNvCxnSpPr>
            <p:nvPr/>
          </p:nvCxnSpPr>
          <p:spPr>
            <a:xfrm flipH="1">
              <a:off x="5926819" y="4878532"/>
              <a:ext cx="317441" cy="1931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235CDFEA-DAE9-C6A1-9330-8CA36F7023B7}"/>
                </a:ext>
              </a:extLst>
            </p:cNvPr>
            <p:cNvGrpSpPr/>
            <p:nvPr/>
          </p:nvGrpSpPr>
          <p:grpSpPr>
            <a:xfrm>
              <a:off x="6146244" y="4673257"/>
              <a:ext cx="196031" cy="205275"/>
              <a:chOff x="9335283" y="2105738"/>
              <a:chExt cx="271256" cy="285108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5B70DA29-DC2E-7A47-4A77-00CE5F7BF472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2" name="Picture 221">
                <a:extLst>
                  <a:ext uri="{FF2B5EF4-FFF2-40B4-BE49-F238E27FC236}">
                    <a16:creationId xmlns:a16="http://schemas.microsoft.com/office/drawing/2014/main" id="{68578C6C-05B5-0177-CA49-A5F3A44E6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2BDF2526-C523-A4D3-A5E9-10D4FF4A1FCA}"/>
                </a:ext>
              </a:extLst>
            </p:cNvPr>
            <p:cNvCxnSpPr>
              <a:cxnSpLocks/>
              <a:stCxn id="221" idx="4"/>
              <a:endCxn id="322" idx="0"/>
            </p:cNvCxnSpPr>
            <p:nvPr/>
          </p:nvCxnSpPr>
          <p:spPr>
            <a:xfrm>
              <a:off x="6244260" y="4878532"/>
              <a:ext cx="309049" cy="20824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B18723DE-3EBC-7D07-9C2C-62445AAB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76875" y="5086779"/>
              <a:ext cx="515798" cy="121364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03CACAE9-5D36-BDD4-70CC-2EA381B4E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525631">
              <a:off x="5695626" y="5071648"/>
              <a:ext cx="465230" cy="131478"/>
            </a:xfrm>
            <a:prstGeom prst="rect">
              <a:avLst/>
            </a:prstGeom>
          </p:spPr>
        </p:pic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BC330B9A-D003-F666-67B0-D205B6D5DD00}"/>
                </a:ext>
              </a:extLst>
            </p:cNvPr>
            <p:cNvCxnSpPr>
              <a:cxnSpLocks/>
              <a:stCxn id="221" idx="3"/>
              <a:endCxn id="323" idx="0"/>
            </p:cNvCxnSpPr>
            <p:nvPr/>
          </p:nvCxnSpPr>
          <p:spPr>
            <a:xfrm flipH="1">
              <a:off x="5100332" y="4848470"/>
              <a:ext cx="1074620" cy="22752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AE65C8FF-6701-CB98-9C89-28C2D5684342}"/>
                </a:ext>
              </a:extLst>
            </p:cNvPr>
            <p:cNvCxnSpPr>
              <a:cxnSpLocks/>
              <a:stCxn id="221" idx="5"/>
              <a:endCxn id="283" idx="0"/>
            </p:cNvCxnSpPr>
            <p:nvPr/>
          </p:nvCxnSpPr>
          <p:spPr>
            <a:xfrm>
              <a:off x="6313567" y="4848470"/>
              <a:ext cx="1021207" cy="23830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2" name="Picture 321">
              <a:extLst>
                <a:ext uri="{FF2B5EF4-FFF2-40B4-BE49-F238E27FC236}">
                  <a16:creationId xmlns:a16="http://schemas.microsoft.com/office/drawing/2014/main" id="{5AB16852-AD98-5C18-825F-E71D6774F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13109" y="5086779"/>
              <a:ext cx="480400" cy="121364"/>
            </a:xfrm>
            <a:prstGeom prst="rect">
              <a:avLst/>
            </a:prstGeom>
          </p:spPr>
        </p:pic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A42B01EC-0465-4AE2-BF8E-309536A1A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1593905">
              <a:off x="4721186" y="5075992"/>
              <a:ext cx="758526" cy="131478"/>
            </a:xfrm>
            <a:prstGeom prst="rect">
              <a:avLst/>
            </a:prstGeom>
          </p:spPr>
        </p:pic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4FEBB5F3-F172-4913-541B-3E993A13393A}"/>
              </a:ext>
            </a:extLst>
          </p:cNvPr>
          <p:cNvGrpSpPr/>
          <p:nvPr/>
        </p:nvGrpSpPr>
        <p:grpSpPr>
          <a:xfrm>
            <a:off x="6327814" y="1698641"/>
            <a:ext cx="2359962" cy="1204490"/>
            <a:chOff x="6131945" y="4070113"/>
            <a:chExt cx="2359962" cy="120449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13B49F8-45F3-620A-8EB3-DCAF9591D76E}"/>
                </a:ext>
              </a:extLst>
            </p:cNvPr>
            <p:cNvGrpSpPr/>
            <p:nvPr/>
          </p:nvGrpSpPr>
          <p:grpSpPr>
            <a:xfrm>
              <a:off x="7302260" y="4070113"/>
              <a:ext cx="225897" cy="226430"/>
              <a:chOff x="9335283" y="2105738"/>
              <a:chExt cx="271256" cy="2851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612285F-7044-13CC-4098-E57F5FB9109E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8EF9DAF-62C1-0F28-D9BF-85BBF7198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342" name="Picture 341">
              <a:extLst>
                <a:ext uri="{FF2B5EF4-FFF2-40B4-BE49-F238E27FC236}">
                  <a16:creationId xmlns:a16="http://schemas.microsoft.com/office/drawing/2014/main" id="{FA551879-14B8-B290-5B7D-4D74F0C7B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7913928">
              <a:off x="8176703" y="4844218"/>
              <a:ext cx="426481" cy="107742"/>
            </a:xfrm>
            <a:prstGeom prst="rect">
              <a:avLst/>
            </a:prstGeom>
          </p:spPr>
        </p:pic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512C313C-E024-0396-CC0A-C3323823C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18215193">
              <a:off x="7755024" y="4821085"/>
              <a:ext cx="390562" cy="116720"/>
            </a:xfrm>
            <a:prstGeom prst="rect">
              <a:avLst/>
            </a:prstGeom>
          </p:spPr>
        </p:pic>
        <p:pic>
          <p:nvPicPr>
            <p:cNvPr id="344" name="Picture 343">
              <a:extLst>
                <a:ext uri="{FF2B5EF4-FFF2-40B4-BE49-F238E27FC236}">
                  <a16:creationId xmlns:a16="http://schemas.microsoft.com/office/drawing/2014/main" id="{C12A4E99-29B3-4E51-D892-47EDEF47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18215193">
              <a:off x="7960265" y="4827590"/>
              <a:ext cx="421987" cy="148144"/>
            </a:xfrm>
            <a:prstGeom prst="rect">
              <a:avLst/>
            </a:prstGeom>
          </p:spPr>
        </p:pic>
        <p:pic>
          <p:nvPicPr>
            <p:cNvPr id="346" name="Picture 345">
              <a:extLst>
                <a:ext uri="{FF2B5EF4-FFF2-40B4-BE49-F238E27FC236}">
                  <a16:creationId xmlns:a16="http://schemas.microsoft.com/office/drawing/2014/main" id="{5332EF85-A3F1-3BD5-3733-E2259B2B3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18657400">
              <a:off x="6698794" y="4873468"/>
              <a:ext cx="516260" cy="116720"/>
            </a:xfrm>
            <a:prstGeom prst="rect">
              <a:avLst/>
            </a:prstGeom>
          </p:spPr>
        </p:pic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BA319A8B-EF04-26A5-18DF-BD33E17D6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18215193">
              <a:off x="7452628" y="4846618"/>
              <a:ext cx="457900" cy="107741"/>
            </a:xfrm>
            <a:prstGeom prst="rect">
              <a:avLst/>
            </a:prstGeom>
          </p:spPr>
        </p:pic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1786DE15-AEB2-21B1-0DAC-5482E4321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7913928">
              <a:off x="7081999" y="4803128"/>
              <a:ext cx="314245" cy="152633"/>
            </a:xfrm>
            <a:prstGeom prst="rect">
              <a:avLst/>
            </a:prstGeom>
          </p:spPr>
        </p:pic>
        <p:pic>
          <p:nvPicPr>
            <p:cNvPr id="349" name="Picture 348">
              <a:extLst>
                <a:ext uri="{FF2B5EF4-FFF2-40B4-BE49-F238E27FC236}">
                  <a16:creationId xmlns:a16="http://schemas.microsoft.com/office/drawing/2014/main" id="{3DE1F8D6-9009-F13C-79F8-8A00CC349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18657400">
              <a:off x="6391757" y="4899192"/>
              <a:ext cx="592577" cy="134677"/>
            </a:xfrm>
            <a:prstGeom prst="rect">
              <a:avLst/>
            </a:prstGeom>
          </p:spPr>
        </p:pic>
        <p:pic>
          <p:nvPicPr>
            <p:cNvPr id="350" name="Picture 349">
              <a:extLst>
                <a:ext uri="{FF2B5EF4-FFF2-40B4-BE49-F238E27FC236}">
                  <a16:creationId xmlns:a16="http://schemas.microsoft.com/office/drawing/2014/main" id="{B330BC8A-D840-5F8C-E9E4-CAE311349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18657400">
              <a:off x="5950131" y="4859907"/>
              <a:ext cx="480347" cy="116720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7F2DD9B1-D0E0-84F4-4BC3-B2BF3FA8A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18215193">
              <a:off x="7109942" y="4895264"/>
              <a:ext cx="610534" cy="148144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070C7784-83D6-C11F-5653-8B6017095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18657400">
              <a:off x="6172176" y="4873320"/>
              <a:ext cx="511771" cy="107741"/>
            </a:xfrm>
            <a:prstGeom prst="rect">
              <a:avLst/>
            </a:prstGeom>
          </p:spPr>
        </p:pic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89A14050-126D-FD61-A602-3228ECD7FA75}"/>
                </a:ext>
              </a:extLst>
            </p:cNvPr>
            <p:cNvCxnSpPr>
              <a:cxnSpLocks/>
              <a:stCxn id="39" idx="2"/>
              <a:endCxn id="350" idx="3"/>
            </p:cNvCxnSpPr>
            <p:nvPr/>
          </p:nvCxnSpPr>
          <p:spPr>
            <a:xfrm flipH="1">
              <a:off x="6347735" y="4183328"/>
              <a:ext cx="954525" cy="5535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2518ADD-6674-A8E2-E66C-E02AEE147184}"/>
                </a:ext>
              </a:extLst>
            </p:cNvPr>
            <p:cNvCxnSpPr>
              <a:cxnSpLocks/>
              <a:stCxn id="39" idx="4"/>
              <a:endCxn id="348" idx="3"/>
            </p:cNvCxnSpPr>
            <p:nvPr/>
          </p:nvCxnSpPr>
          <p:spPr>
            <a:xfrm flipH="1">
              <a:off x="7314252" y="4296543"/>
              <a:ext cx="100957" cy="44490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EB7EE684-7E2E-14B5-BC2F-78870C7FE037}"/>
                </a:ext>
              </a:extLst>
            </p:cNvPr>
            <p:cNvCxnSpPr>
              <a:cxnSpLocks/>
              <a:stCxn id="39" idx="4"/>
              <a:endCxn id="351" idx="3"/>
            </p:cNvCxnSpPr>
            <p:nvPr/>
          </p:nvCxnSpPr>
          <p:spPr>
            <a:xfrm>
              <a:off x="7415209" y="4296543"/>
              <a:ext cx="168872" cy="41849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D9742F5B-F471-EE63-3FD3-43C9FA7DB23E}"/>
                </a:ext>
              </a:extLst>
            </p:cNvPr>
            <p:cNvCxnSpPr>
              <a:cxnSpLocks/>
              <a:stCxn id="39" idx="5"/>
              <a:endCxn id="347" idx="3"/>
            </p:cNvCxnSpPr>
            <p:nvPr/>
          </p:nvCxnSpPr>
          <p:spPr>
            <a:xfrm>
              <a:off x="7495075" y="4263383"/>
              <a:ext cx="313158" cy="44637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E5DF45A3-7B99-F986-2C6D-BF885E5470D1}"/>
                </a:ext>
              </a:extLst>
            </p:cNvPr>
            <p:cNvCxnSpPr>
              <a:cxnSpLocks/>
              <a:stCxn id="39" idx="3"/>
              <a:endCxn id="346" idx="3"/>
            </p:cNvCxnSpPr>
            <p:nvPr/>
          </p:nvCxnSpPr>
          <p:spPr>
            <a:xfrm flipH="1">
              <a:off x="7126125" y="4263383"/>
              <a:ext cx="209217" cy="47350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B396A4F8-8E82-09DA-75A2-4419ECC7651F}"/>
                </a:ext>
              </a:extLst>
            </p:cNvPr>
            <p:cNvCxnSpPr>
              <a:cxnSpLocks/>
              <a:stCxn id="39" idx="2"/>
              <a:endCxn id="352" idx="3"/>
            </p:cNvCxnSpPr>
            <p:nvPr/>
          </p:nvCxnSpPr>
          <p:spPr>
            <a:xfrm flipH="1">
              <a:off x="6595792" y="4183328"/>
              <a:ext cx="706468" cy="55061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B992E9FD-0E9A-DD25-7120-A353367F449C}"/>
                </a:ext>
              </a:extLst>
            </p:cNvPr>
            <p:cNvCxnSpPr>
              <a:cxnSpLocks/>
              <a:stCxn id="39" idx="5"/>
              <a:endCxn id="343" idx="3"/>
            </p:cNvCxnSpPr>
            <p:nvPr/>
          </p:nvCxnSpPr>
          <p:spPr>
            <a:xfrm>
              <a:off x="7495075" y="4263383"/>
              <a:ext cx="563259" cy="45338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096AE69C-1A2A-D7CA-B0F4-47CA36C1BB41}"/>
                </a:ext>
              </a:extLst>
            </p:cNvPr>
            <p:cNvCxnSpPr>
              <a:cxnSpLocks/>
              <a:stCxn id="39" idx="6"/>
              <a:endCxn id="342" idx="3"/>
            </p:cNvCxnSpPr>
            <p:nvPr/>
          </p:nvCxnSpPr>
          <p:spPr>
            <a:xfrm>
              <a:off x="7528157" y="4183328"/>
              <a:ext cx="963750" cy="52747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5FD7FEAD-D103-965B-730F-4984214DF098}"/>
                </a:ext>
              </a:extLst>
            </p:cNvPr>
            <p:cNvCxnSpPr>
              <a:cxnSpLocks/>
              <a:stCxn id="39" idx="6"/>
              <a:endCxn id="344" idx="3"/>
            </p:cNvCxnSpPr>
            <p:nvPr/>
          </p:nvCxnSpPr>
          <p:spPr>
            <a:xfrm>
              <a:off x="7528157" y="4183328"/>
              <a:ext cx="759822" cy="5425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14158DDB-1FF0-DA1B-7947-7F2C82E1D355}"/>
                </a:ext>
              </a:extLst>
            </p:cNvPr>
            <p:cNvCxnSpPr>
              <a:cxnSpLocks/>
              <a:stCxn id="39" idx="3"/>
              <a:endCxn id="349" idx="3"/>
            </p:cNvCxnSpPr>
            <p:nvPr/>
          </p:nvCxnSpPr>
          <p:spPr>
            <a:xfrm flipH="1">
              <a:off x="6882259" y="4263383"/>
              <a:ext cx="453083" cy="47938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6" name="TextBox 395">
            <a:extLst>
              <a:ext uri="{FF2B5EF4-FFF2-40B4-BE49-F238E27FC236}">
                <a16:creationId xmlns:a16="http://schemas.microsoft.com/office/drawing/2014/main" id="{2D43D233-7B9D-0E1B-C529-0151934CA91F}"/>
              </a:ext>
            </a:extLst>
          </p:cNvPr>
          <p:cNvSpPr txBox="1"/>
          <p:nvPr/>
        </p:nvSpPr>
        <p:spPr>
          <a:xfrm>
            <a:off x="1731903" y="375442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FF159611-EBC6-25D4-2654-71690C703D15}"/>
              </a:ext>
            </a:extLst>
          </p:cNvPr>
          <p:cNvSpPr txBox="1"/>
          <p:nvPr/>
        </p:nvSpPr>
        <p:spPr>
          <a:xfrm>
            <a:off x="9090367" y="373337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72A405D0-F93C-1A3B-8A20-620197F183BB}"/>
              </a:ext>
            </a:extLst>
          </p:cNvPr>
          <p:cNvGrpSpPr/>
          <p:nvPr/>
        </p:nvGrpSpPr>
        <p:grpSpPr>
          <a:xfrm>
            <a:off x="2100703" y="1289571"/>
            <a:ext cx="987797" cy="2519867"/>
            <a:chOff x="2100703" y="1289571"/>
            <a:chExt cx="987797" cy="251986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3131CC-E559-0C1D-258A-78E79E1C6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703" y="2828575"/>
              <a:ext cx="985928" cy="73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810EBEE0-5A83-78DE-F6BD-FEA66CFB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102572" y="1289571"/>
              <a:ext cx="985928" cy="730181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0AF372-1D1B-6AFA-DCB5-E6C0071C3E29}"/>
                </a:ext>
              </a:extLst>
            </p:cNvPr>
            <p:cNvSpPr txBox="1"/>
            <p:nvPr/>
          </p:nvSpPr>
          <p:spPr>
            <a:xfrm rot="16200000">
              <a:off x="2368640" y="3467039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C0E4DCBC-876F-4C60-8064-61E5440A2FE2}"/>
                </a:ext>
              </a:extLst>
            </p:cNvPr>
            <p:cNvSpPr txBox="1"/>
            <p:nvPr/>
          </p:nvSpPr>
          <p:spPr>
            <a:xfrm rot="16200000">
              <a:off x="2369386" y="2579320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96CD99D6-AAB8-E5C4-9D26-EA3B2658769D}"/>
              </a:ext>
            </a:extLst>
          </p:cNvPr>
          <p:cNvGrpSpPr/>
          <p:nvPr/>
        </p:nvGrpSpPr>
        <p:grpSpPr>
          <a:xfrm>
            <a:off x="9442437" y="1289571"/>
            <a:ext cx="957472" cy="2479477"/>
            <a:chOff x="9442437" y="1289571"/>
            <a:chExt cx="957472" cy="2479477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AD79A6A-811D-BF18-B8BA-62E953852B38}"/>
                </a:ext>
              </a:extLst>
            </p:cNvPr>
            <p:cNvSpPr txBox="1"/>
            <p:nvPr/>
          </p:nvSpPr>
          <p:spPr>
            <a:xfrm rot="16200000">
              <a:off x="9668025" y="3431808"/>
              <a:ext cx="327268" cy="34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ACA76D50-2B5B-DAAE-0850-0EF70A070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444625" y="2843346"/>
              <a:ext cx="953096" cy="643449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9C6613C-732A-E0FE-E6D9-1159D3D68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9449354" y="1998799"/>
              <a:ext cx="944281" cy="643448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1158F661-C943-7E94-534E-0D43EECE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442437" y="1289571"/>
              <a:ext cx="957472" cy="727553"/>
            </a:xfrm>
            <a:prstGeom prst="rect">
              <a:avLst/>
            </a:prstGeom>
          </p:spPr>
        </p:pic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DFD4E68C-E719-42F7-766B-81D4CC44E0BD}"/>
                </a:ext>
              </a:extLst>
            </p:cNvPr>
            <p:cNvSpPr txBox="1"/>
            <p:nvPr/>
          </p:nvSpPr>
          <p:spPr>
            <a:xfrm rot="16200000">
              <a:off x="9681741" y="2553361"/>
              <a:ext cx="327268" cy="34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1840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eft-Right Arrow 66">
            <a:extLst>
              <a:ext uri="{FF2B5EF4-FFF2-40B4-BE49-F238E27FC236}">
                <a16:creationId xmlns:a16="http://schemas.microsoft.com/office/drawing/2014/main" id="{2B3E3629-F1FF-6089-1F69-5F1ADC5E5939}"/>
              </a:ext>
            </a:extLst>
          </p:cNvPr>
          <p:cNvSpPr/>
          <p:nvPr/>
        </p:nvSpPr>
        <p:spPr>
          <a:xfrm>
            <a:off x="9205742" y="2262295"/>
            <a:ext cx="313135" cy="151790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A beaver swimming in the water&#10;&#10;Description automatically generated with low confidence">
            <a:extLst>
              <a:ext uri="{FF2B5EF4-FFF2-40B4-BE49-F238E27FC236}">
                <a16:creationId xmlns:a16="http://schemas.microsoft.com/office/drawing/2014/main" id="{6E9126F8-775B-16FF-674F-8FD18AA0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871" y="1469985"/>
            <a:ext cx="1294297" cy="876782"/>
          </a:xfrm>
          <a:prstGeom prst="rect">
            <a:avLst/>
          </a:prstGeom>
        </p:spPr>
      </p:pic>
      <p:pic>
        <p:nvPicPr>
          <p:cNvPr id="78" name="Picture 77" descr="A picture containing mammal, grass, outdoor, rodent&#10;&#10;Description automatically generated">
            <a:extLst>
              <a:ext uri="{FF2B5EF4-FFF2-40B4-BE49-F238E27FC236}">
                <a16:creationId xmlns:a16="http://schemas.microsoft.com/office/drawing/2014/main" id="{4A8B8EAC-109F-3714-ABD6-4974188D3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07" y="2322556"/>
            <a:ext cx="1294297" cy="87678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A0B5EA6-7C96-0FEA-3A92-9F65204E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168" y="2360274"/>
            <a:ext cx="1288862" cy="876782"/>
          </a:xfrm>
          <a:prstGeom prst="rect">
            <a:avLst/>
          </a:prstGeom>
        </p:spPr>
      </p:pic>
      <p:pic>
        <p:nvPicPr>
          <p:cNvPr id="82" name="Picture 81" descr="A picture containing bird, swimming&#10;&#10;Description automatically generated">
            <a:extLst>
              <a:ext uri="{FF2B5EF4-FFF2-40B4-BE49-F238E27FC236}">
                <a16:creationId xmlns:a16="http://schemas.microsoft.com/office/drawing/2014/main" id="{15546E52-492F-705F-2937-82E0FA3EA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528" y="1462864"/>
            <a:ext cx="1290502" cy="87678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48A79D0-3C01-BCA2-4A91-E4393ACCA416}"/>
              </a:ext>
            </a:extLst>
          </p:cNvPr>
          <p:cNvGrpSpPr/>
          <p:nvPr/>
        </p:nvGrpSpPr>
        <p:grpSpPr>
          <a:xfrm>
            <a:off x="9593240" y="2210174"/>
            <a:ext cx="292608" cy="256032"/>
            <a:chOff x="5476969" y="4036617"/>
            <a:chExt cx="219662" cy="17142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46A94C6-71C2-8910-BE2D-2F011513A593}"/>
                </a:ext>
              </a:extLst>
            </p:cNvPr>
            <p:cNvSpPr/>
            <p:nvPr/>
          </p:nvSpPr>
          <p:spPr>
            <a:xfrm>
              <a:off x="5476969" y="4036617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0E8E745-CB55-3336-3FFD-9DD3E97EA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923" y="4075901"/>
              <a:ext cx="113754" cy="92856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C99F921-6680-C1EF-A982-366B59C3873C}"/>
              </a:ext>
            </a:extLst>
          </p:cNvPr>
          <p:cNvGrpSpPr/>
          <p:nvPr/>
        </p:nvGrpSpPr>
        <p:grpSpPr>
          <a:xfrm>
            <a:off x="10240344" y="1445140"/>
            <a:ext cx="877404" cy="1983860"/>
            <a:chOff x="9211362" y="1263155"/>
            <a:chExt cx="1143000" cy="2511059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CFCF279-F56B-9696-EC89-AF696BEE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1362" y="1263155"/>
              <a:ext cx="673100" cy="17780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0C7881F-5C24-2D6F-59AE-89ADE2926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1362" y="1835566"/>
              <a:ext cx="1130300" cy="24130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A34125C0-5BF8-DF74-EA46-FE127A724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11362" y="2217612"/>
              <a:ext cx="1092200" cy="1905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30B0AD8-37AD-C8D3-EC42-4C401E46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11362" y="2534469"/>
              <a:ext cx="1143000" cy="1905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44D9487-6138-10C7-D526-276BCD288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11362" y="1531706"/>
              <a:ext cx="622300" cy="19050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66A6B72A-030C-4564-AE4E-749C7BBE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11362" y="2885035"/>
              <a:ext cx="1079500" cy="24130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6BB3D76-7F3B-22C7-81CC-D93BF067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11362" y="3241553"/>
              <a:ext cx="812800" cy="1905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834584E-7C97-BDA3-C978-3F0F9DD0C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211362" y="3583714"/>
              <a:ext cx="787400" cy="19050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0E0C64F-6C61-01F1-54F2-4062D3D27D10}"/>
              </a:ext>
            </a:extLst>
          </p:cNvPr>
          <p:cNvCxnSpPr>
            <a:cxnSpLocks/>
            <a:stCxn id="51" idx="0"/>
            <a:endCxn id="72" idx="1"/>
          </p:cNvCxnSpPr>
          <p:nvPr/>
        </p:nvCxnSpPr>
        <p:spPr>
          <a:xfrm flipV="1">
            <a:off x="9739544" y="1515376"/>
            <a:ext cx="500800" cy="69479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07E34EC-EA2A-6A1F-BA59-76F494C202F8}"/>
              </a:ext>
            </a:extLst>
          </p:cNvPr>
          <p:cNvCxnSpPr>
            <a:cxnSpLocks/>
            <a:stCxn id="51" idx="7"/>
            <a:endCxn id="86" idx="1"/>
          </p:cNvCxnSpPr>
          <p:nvPr/>
        </p:nvCxnSpPr>
        <p:spPr>
          <a:xfrm flipV="1">
            <a:off x="9842997" y="1732560"/>
            <a:ext cx="397347" cy="51510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ED1ECE6-253A-3D68-657E-99CDEC254FAF}"/>
              </a:ext>
            </a:extLst>
          </p:cNvPr>
          <p:cNvCxnSpPr>
            <a:cxnSpLocks/>
            <a:stCxn id="51" idx="6"/>
            <a:endCxn id="83" idx="1"/>
          </p:cNvCxnSpPr>
          <p:nvPr/>
        </p:nvCxnSpPr>
        <p:spPr>
          <a:xfrm flipV="1">
            <a:off x="9885848" y="1992693"/>
            <a:ext cx="354496" cy="34549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03D72E1-FE02-EBD1-1A11-68CD941D4788}"/>
              </a:ext>
            </a:extLst>
          </p:cNvPr>
          <p:cNvCxnSpPr>
            <a:cxnSpLocks/>
            <a:stCxn id="51" idx="6"/>
            <a:endCxn id="84" idx="1"/>
          </p:cNvCxnSpPr>
          <p:nvPr/>
        </p:nvCxnSpPr>
        <p:spPr>
          <a:xfrm flipV="1">
            <a:off x="9885848" y="2274460"/>
            <a:ext cx="354496" cy="6373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665DC23-9081-F313-1740-1E901C89394F}"/>
              </a:ext>
            </a:extLst>
          </p:cNvPr>
          <p:cNvCxnSpPr>
            <a:cxnSpLocks/>
            <a:stCxn id="51" idx="6"/>
            <a:endCxn id="85" idx="1"/>
          </p:cNvCxnSpPr>
          <p:nvPr/>
        </p:nvCxnSpPr>
        <p:spPr>
          <a:xfrm>
            <a:off x="9885848" y="2338190"/>
            <a:ext cx="354496" cy="18660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C2DF444-5640-F4E9-DB37-DAD3E33EE73A}"/>
              </a:ext>
            </a:extLst>
          </p:cNvPr>
          <p:cNvCxnSpPr>
            <a:cxnSpLocks/>
            <a:stCxn id="51" idx="5"/>
            <a:endCxn id="87" idx="1"/>
          </p:cNvCxnSpPr>
          <p:nvPr/>
        </p:nvCxnSpPr>
        <p:spPr>
          <a:xfrm>
            <a:off x="9842997" y="2428711"/>
            <a:ext cx="397347" cy="39311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CA710FF-AF7D-D42F-73DD-ED81DB6F3DAA}"/>
              </a:ext>
            </a:extLst>
          </p:cNvPr>
          <p:cNvCxnSpPr>
            <a:cxnSpLocks/>
            <a:stCxn id="51" idx="4"/>
            <a:endCxn id="88" idx="1"/>
          </p:cNvCxnSpPr>
          <p:nvPr/>
        </p:nvCxnSpPr>
        <p:spPr>
          <a:xfrm>
            <a:off x="9739544" y="2466206"/>
            <a:ext cx="500800" cy="61721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A309347-D942-3FF9-2711-9AAE973BF829}"/>
              </a:ext>
            </a:extLst>
          </p:cNvPr>
          <p:cNvCxnSpPr>
            <a:cxnSpLocks/>
            <a:stCxn id="51" idx="4"/>
            <a:endCxn id="89" idx="1"/>
          </p:cNvCxnSpPr>
          <p:nvPr/>
        </p:nvCxnSpPr>
        <p:spPr>
          <a:xfrm>
            <a:off x="9739544" y="2466206"/>
            <a:ext cx="500800" cy="88754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2FDF865E-A413-E5BE-455B-D6A4ED12CD7F}"/>
              </a:ext>
            </a:extLst>
          </p:cNvPr>
          <p:cNvSpPr txBox="1"/>
          <p:nvPr/>
        </p:nvSpPr>
        <p:spPr>
          <a:xfrm rot="16200000">
            <a:off x="5893865" y="2200924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Expert1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5AC213C-FC11-7E3F-F1F1-4C730247EF8B}"/>
              </a:ext>
            </a:extLst>
          </p:cNvPr>
          <p:cNvGrpSpPr/>
          <p:nvPr/>
        </p:nvGrpSpPr>
        <p:grpSpPr>
          <a:xfrm>
            <a:off x="6196512" y="4130387"/>
            <a:ext cx="4250135" cy="1779606"/>
            <a:chOff x="790736" y="4003194"/>
            <a:chExt cx="4250135" cy="1779606"/>
          </a:xfrm>
        </p:grpSpPr>
        <p:sp>
          <p:nvSpPr>
            <p:cNvPr id="69" name="Left-Right Arrow 68">
              <a:extLst>
                <a:ext uri="{FF2B5EF4-FFF2-40B4-BE49-F238E27FC236}">
                  <a16:creationId xmlns:a16="http://schemas.microsoft.com/office/drawing/2014/main" id="{5ECB17AA-8718-D5DF-0620-BF461CC660CC}"/>
                </a:ext>
              </a:extLst>
            </p:cNvPr>
            <p:cNvSpPr/>
            <p:nvPr/>
          </p:nvSpPr>
          <p:spPr>
            <a:xfrm>
              <a:off x="3913537" y="4754228"/>
              <a:ext cx="313135" cy="151790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Picture 200" descr="A picture containing water, outdoor, bird, swimming&#10;&#10;Description automatically generated">
              <a:extLst>
                <a:ext uri="{FF2B5EF4-FFF2-40B4-BE49-F238E27FC236}">
                  <a16:creationId xmlns:a16="http://schemas.microsoft.com/office/drawing/2014/main" id="{69EC8403-55C4-19C2-5FED-17262B29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17299" y="4906018"/>
              <a:ext cx="1290502" cy="876782"/>
            </a:xfrm>
            <a:prstGeom prst="rect">
              <a:avLst/>
            </a:prstGeom>
          </p:spPr>
        </p:pic>
        <p:pic>
          <p:nvPicPr>
            <p:cNvPr id="203" name="Picture 202" descr="A picture containing water, reptile, outdoor, wave&#10;&#10;Description automatically generated">
              <a:extLst>
                <a:ext uri="{FF2B5EF4-FFF2-40B4-BE49-F238E27FC236}">
                  <a16:creationId xmlns:a16="http://schemas.microsoft.com/office/drawing/2014/main" id="{ADC60468-E49E-5EED-7484-740E36B8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482681" y="4016215"/>
              <a:ext cx="1290502" cy="876782"/>
            </a:xfrm>
            <a:prstGeom prst="rect">
              <a:avLst/>
            </a:prstGeom>
          </p:spPr>
        </p:pic>
        <p:pic>
          <p:nvPicPr>
            <p:cNvPr id="205" name="Picture 204" descr="A bear swimming in the water&#10;&#10;Description automatically generated with medium confidence">
              <a:extLst>
                <a:ext uri="{FF2B5EF4-FFF2-40B4-BE49-F238E27FC236}">
                  <a16:creationId xmlns:a16="http://schemas.microsoft.com/office/drawing/2014/main" id="{79C7214A-936C-5473-01D6-2495E8363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466615" y="4894212"/>
              <a:ext cx="1290502" cy="876782"/>
            </a:xfrm>
            <a:prstGeom prst="rect">
              <a:avLst/>
            </a:prstGeom>
          </p:spPr>
        </p:pic>
        <p:pic>
          <p:nvPicPr>
            <p:cNvPr id="207" name="Picture 206" descr="A crocodile in the water&#10;&#10;Description automatically generated with low confidence">
              <a:extLst>
                <a:ext uri="{FF2B5EF4-FFF2-40B4-BE49-F238E27FC236}">
                  <a16:creationId xmlns:a16="http://schemas.microsoft.com/office/drawing/2014/main" id="{F8AC2165-68ED-E093-4D8E-73AD30D1C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98878" y="4003194"/>
              <a:ext cx="1290502" cy="876782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05CD9B8D-E547-77AD-DDBC-98D40F396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393171" y="4728218"/>
              <a:ext cx="647700" cy="177800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52D0A259-8615-C1C5-FCFF-873DF3F5FD8F}"/>
                </a:ext>
              </a:extLst>
            </p:cNvPr>
            <p:cNvSpPr txBox="1"/>
            <p:nvPr/>
          </p:nvSpPr>
          <p:spPr>
            <a:xfrm rot="16200000">
              <a:off x="488089" y="4723289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Expert4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C5389034-540B-DC05-E2DC-264EF4CE1441}"/>
              </a:ext>
            </a:extLst>
          </p:cNvPr>
          <p:cNvGrpSpPr/>
          <p:nvPr/>
        </p:nvGrpSpPr>
        <p:grpSpPr>
          <a:xfrm>
            <a:off x="993888" y="1445140"/>
            <a:ext cx="4975880" cy="1847088"/>
            <a:chOff x="819375" y="1394810"/>
            <a:chExt cx="4975880" cy="1847088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D0A99894-AA2D-4BC1-E5AB-A32B00B497EF}"/>
                </a:ext>
              </a:extLst>
            </p:cNvPr>
            <p:cNvGrpSpPr/>
            <p:nvPr/>
          </p:nvGrpSpPr>
          <p:grpSpPr>
            <a:xfrm>
              <a:off x="1155337" y="1394810"/>
              <a:ext cx="4639918" cy="1847088"/>
              <a:chOff x="113616" y="1383235"/>
              <a:chExt cx="4639918" cy="1847088"/>
            </a:xfrm>
          </p:grpSpPr>
          <p:pic>
            <p:nvPicPr>
              <p:cNvPr id="32" name="Picture 31" descr="A picture containing rock, outdoor, mammal, rodent&#10;&#10;Description automatically generated">
                <a:extLst>
                  <a:ext uri="{FF2B5EF4-FFF2-40B4-BE49-F238E27FC236}">
                    <a16:creationId xmlns:a16="http://schemas.microsoft.com/office/drawing/2014/main" id="{EFCDA9BA-3564-12DE-4B55-41339E895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3616" y="1383235"/>
                <a:ext cx="1327344" cy="923544"/>
              </a:xfrm>
              <a:prstGeom prst="rect">
                <a:avLst/>
              </a:prstGeom>
            </p:spPr>
          </p:pic>
          <p:pic>
            <p:nvPicPr>
              <p:cNvPr id="36" name="Picture 35" descr="A picture containing tree, outdoor, mammal, forest&#10;&#10;Description automatically generated">
                <a:extLst>
                  <a:ext uri="{FF2B5EF4-FFF2-40B4-BE49-F238E27FC236}">
                    <a16:creationId xmlns:a16="http://schemas.microsoft.com/office/drawing/2014/main" id="{56BF7DFE-79CE-EFE8-C181-4B87E7C6A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40960" y="1383235"/>
                <a:ext cx="1387315" cy="923544"/>
              </a:xfrm>
              <a:prstGeom prst="rect">
                <a:avLst/>
              </a:prstGeom>
            </p:spPr>
          </p:pic>
          <p:pic>
            <p:nvPicPr>
              <p:cNvPr id="38" name="Picture 37" descr="A beaver swimming in wa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9323239-3216-62D8-793F-3FBB37258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3616" y="2306779"/>
                <a:ext cx="1327344" cy="923544"/>
              </a:xfrm>
              <a:prstGeom prst="rect">
                <a:avLst/>
              </a:prstGeom>
            </p:spPr>
          </p:pic>
          <p:pic>
            <p:nvPicPr>
              <p:cNvPr id="40" name="Picture 39" descr="A group of otters on a log&#10;&#10;Description automatically generated with low confidence">
                <a:extLst>
                  <a:ext uri="{FF2B5EF4-FFF2-40B4-BE49-F238E27FC236}">
                    <a16:creationId xmlns:a16="http://schemas.microsoft.com/office/drawing/2014/main" id="{C9594735-524F-A632-DF35-02F0C1D19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40960" y="2306779"/>
                <a:ext cx="1387315" cy="923544"/>
              </a:xfrm>
              <a:prstGeom prst="rect">
                <a:avLst/>
              </a:prstGeom>
            </p:spPr>
          </p:pic>
          <p:sp>
            <p:nvSpPr>
              <p:cNvPr id="53" name="Left-Right Arrow 52">
                <a:extLst>
                  <a:ext uri="{FF2B5EF4-FFF2-40B4-BE49-F238E27FC236}">
                    <a16:creationId xmlns:a16="http://schemas.microsoft.com/office/drawing/2014/main" id="{507E37FF-6A1A-CD50-D07F-3DBCC74798D6}"/>
                  </a:ext>
                </a:extLst>
              </p:cNvPr>
              <p:cNvSpPr/>
              <p:nvPr/>
            </p:nvSpPr>
            <p:spPr>
              <a:xfrm>
                <a:off x="2938113" y="2263180"/>
                <a:ext cx="313135" cy="151790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3CCDEB3-E2C8-EB37-8EAA-162F35A0D595}"/>
                  </a:ext>
                </a:extLst>
              </p:cNvPr>
              <p:cNvGrpSpPr/>
              <p:nvPr/>
            </p:nvGrpSpPr>
            <p:grpSpPr>
              <a:xfrm>
                <a:off x="3320418" y="2217612"/>
                <a:ext cx="292608" cy="256032"/>
                <a:chOff x="5476969" y="4036617"/>
                <a:chExt cx="219662" cy="171425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683EC7F1-1143-283C-9277-CA323F44DC1D}"/>
                    </a:ext>
                  </a:extLst>
                </p:cNvPr>
                <p:cNvSpPr/>
                <p:nvPr/>
              </p:nvSpPr>
              <p:spPr>
                <a:xfrm>
                  <a:off x="5476969" y="4036617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584D166C-1E12-9EAC-F150-59554FD67C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29923" y="4075901"/>
                  <a:ext cx="113754" cy="92856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485B7BA4-6A3D-CEBC-2BDE-A1F71ED26CC1}"/>
                  </a:ext>
                </a:extLst>
              </p:cNvPr>
              <p:cNvGrpSpPr/>
              <p:nvPr/>
            </p:nvGrpSpPr>
            <p:grpSpPr>
              <a:xfrm>
                <a:off x="3875710" y="1890408"/>
                <a:ext cx="877824" cy="923544"/>
                <a:chOff x="3899048" y="1791977"/>
                <a:chExt cx="1257452" cy="1115524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94CC1041-CA03-48C2-FBCD-2A069E4480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4852" y="1791977"/>
                  <a:ext cx="673100" cy="177800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ED32F817-7FE7-34A8-9ECB-CCEE131DC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3500" y="2717001"/>
                  <a:ext cx="1143000" cy="190500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E334C701-FAE8-417B-27C8-C1691D36AA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99048" y="2251314"/>
                  <a:ext cx="1092200" cy="190500"/>
                </a:xfrm>
                <a:prstGeom prst="rect">
                  <a:avLst/>
                </a:prstGeom>
              </p:spPr>
            </p:pic>
          </p:grp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54425AF-4498-A273-A085-F1F5FE4A6D34}"/>
                  </a:ext>
                </a:extLst>
              </p:cNvPr>
              <p:cNvCxnSpPr>
                <a:cxnSpLocks/>
                <a:stCxn id="26" idx="7"/>
                <a:endCxn id="41" idx="1"/>
              </p:cNvCxnSpPr>
              <p:nvPr/>
            </p:nvCxnSpPr>
            <p:spPr>
              <a:xfrm flipV="1">
                <a:off x="3570175" y="1964009"/>
                <a:ext cx="344492" cy="291098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5CC2E16A-33A3-5523-3844-F27BD952F5BB}"/>
                  </a:ext>
                </a:extLst>
              </p:cNvPr>
              <p:cNvCxnSpPr>
                <a:cxnSpLocks/>
                <a:stCxn id="26" idx="6"/>
                <a:endCxn id="43" idx="1"/>
              </p:cNvCxnSpPr>
              <p:nvPr/>
            </p:nvCxnSpPr>
            <p:spPr>
              <a:xfrm>
                <a:off x="3613026" y="2345628"/>
                <a:ext cx="262684" cy="3924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43F480E-61F2-C4FE-1D38-F387AD25A8A9}"/>
                  </a:ext>
                </a:extLst>
              </p:cNvPr>
              <p:cNvCxnSpPr>
                <a:cxnSpLocks/>
                <a:stCxn id="26" idx="5"/>
                <a:endCxn id="42" idx="1"/>
              </p:cNvCxnSpPr>
              <p:nvPr/>
            </p:nvCxnSpPr>
            <p:spPr>
              <a:xfrm>
                <a:off x="3570175" y="2436149"/>
                <a:ext cx="385434" cy="298946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8E97F26-A46D-D65F-422C-6A5115DD3C98}"/>
                </a:ext>
              </a:extLst>
            </p:cNvPr>
            <p:cNvSpPr txBox="1"/>
            <p:nvPr/>
          </p:nvSpPr>
          <p:spPr>
            <a:xfrm rot="16200000">
              <a:off x="516728" y="2219797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Expert1</a:t>
              </a:r>
            </a:p>
          </p:txBody>
        </p:sp>
      </p:grpSp>
      <p:sp>
        <p:nvSpPr>
          <p:cNvPr id="217" name="Right Brace 216">
            <a:extLst>
              <a:ext uri="{FF2B5EF4-FFF2-40B4-BE49-F238E27FC236}">
                <a16:creationId xmlns:a16="http://schemas.microsoft.com/office/drawing/2014/main" id="{BB8E8F9E-374A-9BC6-918E-897DAB2B79B9}"/>
              </a:ext>
            </a:extLst>
          </p:cNvPr>
          <p:cNvSpPr/>
          <p:nvPr/>
        </p:nvSpPr>
        <p:spPr>
          <a:xfrm rot="16200000">
            <a:off x="5874188" y="-4265771"/>
            <a:ext cx="443623" cy="10658589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44B9D01-8F40-B132-F475-BFC678F4C59C}"/>
              </a:ext>
            </a:extLst>
          </p:cNvPr>
          <p:cNvGrpSpPr/>
          <p:nvPr/>
        </p:nvGrpSpPr>
        <p:grpSpPr>
          <a:xfrm>
            <a:off x="5639941" y="447323"/>
            <a:ext cx="995594" cy="430887"/>
            <a:chOff x="7229774" y="3091049"/>
            <a:chExt cx="995594" cy="430887"/>
          </a:xfrm>
        </p:grpSpPr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97CE7B51-EA0D-E289-FDE1-341DFC996D2F}"/>
                </a:ext>
              </a:extLst>
            </p:cNvPr>
            <p:cNvSpPr/>
            <p:nvPr/>
          </p:nvSpPr>
          <p:spPr>
            <a:xfrm>
              <a:off x="7229774" y="3140312"/>
              <a:ext cx="914400" cy="3323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CDEEEAF0-8710-FAA4-2CCA-787B035BA266}"/>
                </a:ext>
              </a:extLst>
            </p:cNvPr>
            <p:cNvSpPr txBox="1"/>
            <p:nvPr/>
          </p:nvSpPr>
          <p:spPr>
            <a:xfrm>
              <a:off x="7229774" y="3091049"/>
              <a:ext cx="9955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Beaver</a:t>
              </a:r>
            </a:p>
          </p:txBody>
        </p:sp>
      </p:grpSp>
      <p:sp>
        <p:nvSpPr>
          <p:cNvPr id="68" name="Left-Right Arrow 67">
            <a:extLst>
              <a:ext uri="{FF2B5EF4-FFF2-40B4-BE49-F238E27FC236}">
                <a16:creationId xmlns:a16="http://schemas.microsoft.com/office/drawing/2014/main" id="{AC07167E-D96E-21B3-2E5C-D9FD84CD67A2}"/>
              </a:ext>
            </a:extLst>
          </p:cNvPr>
          <p:cNvSpPr/>
          <p:nvPr/>
        </p:nvSpPr>
        <p:spPr>
          <a:xfrm>
            <a:off x="3998836" y="4969380"/>
            <a:ext cx="313135" cy="151790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 descr="A beaver swimming in water&#10;&#10;Description automatically generated with medium confidence">
            <a:extLst>
              <a:ext uri="{FF2B5EF4-FFF2-40B4-BE49-F238E27FC236}">
                <a16:creationId xmlns:a16="http://schemas.microsoft.com/office/drawing/2014/main" id="{39BFA849-0BA9-5963-4F28-107BFD43C9E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2580" y="5032648"/>
            <a:ext cx="1327344" cy="923545"/>
          </a:xfrm>
          <a:prstGeom prst="rect">
            <a:avLst/>
          </a:prstGeom>
        </p:spPr>
      </p:pic>
      <p:pic>
        <p:nvPicPr>
          <p:cNvPr id="125" name="Picture 124" descr="A picture containing bird, swimming&#10;&#10;Description automatically generated">
            <a:extLst>
              <a:ext uri="{FF2B5EF4-FFF2-40B4-BE49-F238E27FC236}">
                <a16:creationId xmlns:a16="http://schemas.microsoft.com/office/drawing/2014/main" id="{53526D44-5209-8276-BFF6-E80CEE4F724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82580" y="4159498"/>
            <a:ext cx="1323726" cy="923545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F4046EB-B5A9-A8AB-1052-EB156DC256D3}"/>
              </a:ext>
            </a:extLst>
          </p:cNvPr>
          <p:cNvGrpSpPr/>
          <p:nvPr/>
        </p:nvGrpSpPr>
        <p:grpSpPr>
          <a:xfrm>
            <a:off x="4445260" y="4908349"/>
            <a:ext cx="292608" cy="256032"/>
            <a:chOff x="5476969" y="4036617"/>
            <a:chExt cx="219662" cy="171425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E5BCA402-5445-B59C-7660-B4488F313ADE}"/>
                </a:ext>
              </a:extLst>
            </p:cNvPr>
            <p:cNvSpPr/>
            <p:nvPr/>
          </p:nvSpPr>
          <p:spPr>
            <a:xfrm>
              <a:off x="5476969" y="4036617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8D7998EA-464B-117B-8A1D-8E9ECB950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923" y="4075901"/>
              <a:ext cx="113754" cy="92856"/>
            </a:xfrm>
            <a:prstGeom prst="rect">
              <a:avLst/>
            </a:prstGeom>
          </p:spPr>
        </p:pic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951464FA-784D-FDF9-D58B-4AE26F89D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364" y="4143315"/>
            <a:ext cx="516693" cy="14047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82073680-3CFD-2F46-F107-B592303D5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2364" y="4674386"/>
            <a:ext cx="838408" cy="150504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E821C542-37DB-5655-8E1B-486E77186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2364" y="4944938"/>
            <a:ext cx="877404" cy="150504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00F4BF4-6C9D-186C-E06C-F4447E36AB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2364" y="4403834"/>
            <a:ext cx="477698" cy="150504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BBC9AB8C-F6E2-0941-EA6F-3C2ABF347D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364" y="5215490"/>
            <a:ext cx="828659" cy="190639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73275B8B-2141-16F3-1C89-D12F7623FC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2364" y="5526177"/>
            <a:ext cx="623932" cy="150504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5B1520AC-B4CA-2C7A-6F31-482F75C53B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2364" y="5796731"/>
            <a:ext cx="604434" cy="150504"/>
          </a:xfrm>
          <a:prstGeom prst="rect">
            <a:avLst/>
          </a:prstGeom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33879927-51D9-F1D4-566E-AE61E0931AF2}"/>
              </a:ext>
            </a:extLst>
          </p:cNvPr>
          <p:cNvCxnSpPr>
            <a:cxnSpLocks/>
            <a:stCxn id="188" idx="0"/>
            <a:endCxn id="180" idx="1"/>
          </p:cNvCxnSpPr>
          <p:nvPr/>
        </p:nvCxnSpPr>
        <p:spPr>
          <a:xfrm flipV="1">
            <a:off x="4591564" y="4213551"/>
            <a:ext cx="500800" cy="69479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CCBEA345-BFDC-4A41-EDF9-EDB6489F2219}"/>
              </a:ext>
            </a:extLst>
          </p:cNvPr>
          <p:cNvCxnSpPr>
            <a:cxnSpLocks/>
            <a:stCxn id="188" idx="7"/>
            <a:endCxn id="184" idx="1"/>
          </p:cNvCxnSpPr>
          <p:nvPr/>
        </p:nvCxnSpPr>
        <p:spPr>
          <a:xfrm flipV="1">
            <a:off x="4695017" y="4479086"/>
            <a:ext cx="397347" cy="46675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A9A7A6D-8C9A-4618-F182-29B8F0D799A7}"/>
              </a:ext>
            </a:extLst>
          </p:cNvPr>
          <p:cNvCxnSpPr>
            <a:cxnSpLocks/>
            <a:stCxn id="188" idx="6"/>
            <a:endCxn id="182" idx="1"/>
          </p:cNvCxnSpPr>
          <p:nvPr/>
        </p:nvCxnSpPr>
        <p:spPr>
          <a:xfrm flipV="1">
            <a:off x="4737868" y="4749638"/>
            <a:ext cx="354496" cy="28672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6152EEE-91CE-0F56-861F-E519B60E710E}"/>
              </a:ext>
            </a:extLst>
          </p:cNvPr>
          <p:cNvCxnSpPr>
            <a:cxnSpLocks/>
            <a:stCxn id="188" idx="6"/>
            <a:endCxn id="183" idx="1"/>
          </p:cNvCxnSpPr>
          <p:nvPr/>
        </p:nvCxnSpPr>
        <p:spPr>
          <a:xfrm flipV="1">
            <a:off x="4737868" y="5020190"/>
            <a:ext cx="354496" cy="1617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1F6E64F7-1B43-F384-87BE-AFB5B8BF6B14}"/>
              </a:ext>
            </a:extLst>
          </p:cNvPr>
          <p:cNvCxnSpPr>
            <a:cxnSpLocks/>
            <a:stCxn id="188" idx="5"/>
            <a:endCxn id="185" idx="1"/>
          </p:cNvCxnSpPr>
          <p:nvPr/>
        </p:nvCxnSpPr>
        <p:spPr>
          <a:xfrm>
            <a:off x="4695017" y="5126886"/>
            <a:ext cx="397347" cy="18392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FA0F348-6AD9-4868-B145-F7CD7730C5F6}"/>
              </a:ext>
            </a:extLst>
          </p:cNvPr>
          <p:cNvCxnSpPr>
            <a:cxnSpLocks/>
            <a:stCxn id="188" idx="4"/>
            <a:endCxn id="186" idx="1"/>
          </p:cNvCxnSpPr>
          <p:nvPr/>
        </p:nvCxnSpPr>
        <p:spPr>
          <a:xfrm>
            <a:off x="4591564" y="5164381"/>
            <a:ext cx="500800" cy="43704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0D8E8DE-CC71-1F59-8B17-B53C2AAC01C5}"/>
              </a:ext>
            </a:extLst>
          </p:cNvPr>
          <p:cNvCxnSpPr>
            <a:cxnSpLocks/>
            <a:stCxn id="188" idx="4"/>
            <a:endCxn id="187" idx="1"/>
          </p:cNvCxnSpPr>
          <p:nvPr/>
        </p:nvCxnSpPr>
        <p:spPr>
          <a:xfrm>
            <a:off x="4591564" y="5164381"/>
            <a:ext cx="500800" cy="70760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32CD7506-5064-D104-ACFF-157EB9780485}"/>
              </a:ext>
            </a:extLst>
          </p:cNvPr>
          <p:cNvSpPr txBox="1"/>
          <p:nvPr/>
        </p:nvSpPr>
        <p:spPr>
          <a:xfrm rot="16200000">
            <a:off x="573359" y="4839478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Expert1</a:t>
            </a:r>
          </a:p>
        </p:txBody>
      </p:sp>
      <p:pic>
        <p:nvPicPr>
          <p:cNvPr id="222" name="Picture 221" descr="A rodent eating food&#10;&#10;Description automatically generated with low confidence">
            <a:extLst>
              <a:ext uri="{FF2B5EF4-FFF2-40B4-BE49-F238E27FC236}">
                <a16:creationId xmlns:a16="http://schemas.microsoft.com/office/drawing/2014/main" id="{671D2274-8ABD-379C-7A0E-CD4637131A4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83477" y="4168491"/>
            <a:ext cx="1295948" cy="876783"/>
          </a:xfrm>
          <a:prstGeom prst="rect">
            <a:avLst/>
          </a:prstGeom>
        </p:spPr>
      </p:pic>
      <p:pic>
        <p:nvPicPr>
          <p:cNvPr id="224" name="Picture 223" descr="A group of fish swimming in a tank&#10;&#10;Description automatically generated with low confidence">
            <a:extLst>
              <a:ext uri="{FF2B5EF4-FFF2-40B4-BE49-F238E27FC236}">
                <a16:creationId xmlns:a16="http://schemas.microsoft.com/office/drawing/2014/main" id="{F64BE29A-BC0D-E43D-651C-EAAD461978C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06306" y="5032174"/>
            <a:ext cx="1250303" cy="9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7DD95A0-9A82-5438-4F66-AB1B2B4EC9B6}"/>
              </a:ext>
            </a:extLst>
          </p:cNvPr>
          <p:cNvGrpSpPr/>
          <p:nvPr/>
        </p:nvGrpSpPr>
        <p:grpSpPr>
          <a:xfrm>
            <a:off x="-84796" y="1267995"/>
            <a:ext cx="4292749" cy="1706318"/>
            <a:chOff x="232029" y="1255516"/>
            <a:chExt cx="4292749" cy="1706318"/>
          </a:xfrm>
        </p:grpSpPr>
        <p:pic>
          <p:nvPicPr>
            <p:cNvPr id="5" name="Picture 4" descr="A group of deer in a field&#10;&#10;Description automatically generated with medium confidence">
              <a:extLst>
                <a:ext uri="{FF2B5EF4-FFF2-40B4-BE49-F238E27FC236}">
                  <a16:creationId xmlns:a16="http://schemas.microsoft.com/office/drawing/2014/main" id="{25DC1305-7231-4F1F-66CC-EF8ACAEB2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2473" y="2057810"/>
              <a:ext cx="1083185" cy="904024"/>
            </a:xfrm>
            <a:prstGeom prst="rect">
              <a:avLst/>
            </a:prstGeom>
          </p:spPr>
        </p:pic>
        <p:pic>
          <p:nvPicPr>
            <p:cNvPr id="7" name="Picture 6" descr="A picture containing mammal, grass, outdoor, antelope&#10;&#10;Description automatically generated">
              <a:extLst>
                <a:ext uri="{FF2B5EF4-FFF2-40B4-BE49-F238E27FC236}">
                  <a16:creationId xmlns:a16="http://schemas.microsoft.com/office/drawing/2014/main" id="{EAC0317E-C6B5-56B7-266D-342F7FF6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211" y="2057810"/>
              <a:ext cx="1083185" cy="904024"/>
            </a:xfrm>
            <a:prstGeom prst="rect">
              <a:avLst/>
            </a:prstGeom>
          </p:spPr>
        </p:pic>
        <p:pic>
          <p:nvPicPr>
            <p:cNvPr id="9" name="Picture 8" descr="A picture containing antelope, mammal, grass, outdoor&#10;&#10;Description automatically generated">
              <a:extLst>
                <a:ext uri="{FF2B5EF4-FFF2-40B4-BE49-F238E27FC236}">
                  <a16:creationId xmlns:a16="http://schemas.microsoft.com/office/drawing/2014/main" id="{583B9463-1AA3-0F22-1290-E1449A460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2472" y="1255516"/>
              <a:ext cx="1083185" cy="808304"/>
            </a:xfrm>
            <a:prstGeom prst="rect">
              <a:avLst/>
            </a:prstGeom>
          </p:spPr>
        </p:pic>
        <p:pic>
          <p:nvPicPr>
            <p:cNvPr id="11" name="Picture 10" descr="A group of animals in a field&#10;&#10;Description automatically generated with medium confidence">
              <a:extLst>
                <a:ext uri="{FF2B5EF4-FFF2-40B4-BE49-F238E27FC236}">
                  <a16:creationId xmlns:a16="http://schemas.microsoft.com/office/drawing/2014/main" id="{8E68514E-B3F0-6C52-8CAB-2A35AED4D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211" y="1255516"/>
              <a:ext cx="1083185" cy="808304"/>
            </a:xfrm>
            <a:prstGeom prst="rect">
              <a:avLst/>
            </a:prstGeom>
          </p:spPr>
        </p:pic>
        <p:sp>
          <p:nvSpPr>
            <p:cNvPr id="12" name="Left-Right Arrow 11">
              <a:extLst>
                <a:ext uri="{FF2B5EF4-FFF2-40B4-BE49-F238E27FC236}">
                  <a16:creationId xmlns:a16="http://schemas.microsoft.com/office/drawing/2014/main" id="{8BCC6C7A-17E5-EDE2-0814-2D16C825D2A0}"/>
                </a:ext>
              </a:extLst>
            </p:cNvPr>
            <p:cNvSpPr/>
            <p:nvPr/>
          </p:nvSpPr>
          <p:spPr>
            <a:xfrm>
              <a:off x="2774484" y="1983984"/>
              <a:ext cx="281887" cy="150081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F5252B-8DBE-B2B5-92EA-A779C08EDCC7}"/>
                </a:ext>
              </a:extLst>
            </p:cNvPr>
            <p:cNvGrpSpPr/>
            <p:nvPr/>
          </p:nvGrpSpPr>
          <p:grpSpPr>
            <a:xfrm>
              <a:off x="3095300" y="1937600"/>
              <a:ext cx="263409" cy="253149"/>
              <a:chOff x="5476969" y="4036617"/>
              <a:chExt cx="219662" cy="17142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91A3019-F0F7-50DA-04F1-810BFCA1619C}"/>
                  </a:ext>
                </a:extLst>
              </p:cNvPr>
              <p:cNvSpPr/>
              <p:nvPr/>
            </p:nvSpPr>
            <p:spPr>
              <a:xfrm>
                <a:off x="5476969" y="4036617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F0C1CDC-E51D-6A49-A921-BE5AA31548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9922" y="4075901"/>
                <a:ext cx="113754" cy="92856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330C42-FBE9-4DDB-0374-DB7676AFCC5B}"/>
                </a:ext>
              </a:extLst>
            </p:cNvPr>
            <p:cNvSpPr txBox="1"/>
            <p:nvPr/>
          </p:nvSpPr>
          <p:spPr>
            <a:xfrm rot="16200000">
              <a:off x="-84921" y="1929420"/>
              <a:ext cx="994083" cy="360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Expert2</a:t>
              </a: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BC6D41C2-8024-E872-87FA-B2728DEE2871}"/>
                </a:ext>
              </a:extLst>
            </p:cNvPr>
            <p:cNvGrpSpPr/>
            <p:nvPr/>
          </p:nvGrpSpPr>
          <p:grpSpPr>
            <a:xfrm>
              <a:off x="3622938" y="1290945"/>
              <a:ext cx="901840" cy="1635384"/>
              <a:chOff x="5308695" y="1132229"/>
              <a:chExt cx="1155700" cy="2482721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439913C-91E2-3903-993D-878A6B297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8695" y="1432475"/>
                <a:ext cx="850900" cy="1905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699A879-779F-E474-8601-F1A3C3B8F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08695" y="1132229"/>
                <a:ext cx="977900" cy="1905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457D87E-6F3B-BF4A-0CAC-1424798D2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08695" y="1732721"/>
                <a:ext cx="1155700" cy="24130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0932D00-CA8D-5405-C6D4-289959341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08695" y="2083767"/>
                <a:ext cx="647700" cy="1905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1D5936B-C179-95B2-9261-9F850B1ADB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08695" y="2384013"/>
                <a:ext cx="901700" cy="2413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19A2BAA-1642-7690-F263-C8D0A3916E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08695" y="2735059"/>
                <a:ext cx="825500" cy="17780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59F1E1D-456D-3FA7-026B-B47D5B296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08695" y="3022605"/>
                <a:ext cx="876300" cy="2413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D0F6BEF-9F5E-6DFD-B375-9C91F7BA6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08695" y="3373650"/>
                <a:ext cx="1054100" cy="241300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B5F28D2-52E9-F575-9B06-8FDB5D18DC5B}"/>
                </a:ext>
              </a:extLst>
            </p:cNvPr>
            <p:cNvCxnSpPr>
              <a:cxnSpLocks/>
              <a:stCxn id="14" idx="7"/>
              <a:endCxn id="18" idx="1"/>
            </p:cNvCxnSpPr>
            <p:nvPr/>
          </p:nvCxnSpPr>
          <p:spPr>
            <a:xfrm flipV="1">
              <a:off x="3320134" y="1353687"/>
              <a:ext cx="302804" cy="62098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40A7107-5BC5-9E70-86C5-75256A18BA79}"/>
                </a:ext>
              </a:extLst>
            </p:cNvPr>
            <p:cNvCxnSpPr>
              <a:cxnSpLocks/>
              <a:stCxn id="14" idx="7"/>
              <a:endCxn id="17" idx="1"/>
            </p:cNvCxnSpPr>
            <p:nvPr/>
          </p:nvCxnSpPr>
          <p:spPr>
            <a:xfrm flipV="1">
              <a:off x="3320134" y="1551461"/>
              <a:ext cx="302804" cy="423212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E76564C-72D0-A883-2783-A17A1981141B}"/>
                </a:ext>
              </a:extLst>
            </p:cNvPr>
            <p:cNvCxnSpPr>
              <a:cxnSpLocks/>
              <a:stCxn id="14" idx="6"/>
              <a:endCxn id="19" idx="1"/>
            </p:cNvCxnSpPr>
            <p:nvPr/>
          </p:nvCxnSpPr>
          <p:spPr>
            <a:xfrm flipV="1">
              <a:off x="3358709" y="1765966"/>
              <a:ext cx="264229" cy="29820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8E88621-B9F9-B7AD-E255-7E367FE09B42}"/>
                </a:ext>
              </a:extLst>
            </p:cNvPr>
            <p:cNvCxnSpPr>
              <a:cxnSpLocks/>
              <a:stCxn id="14" idx="6"/>
              <a:endCxn id="20" idx="1"/>
            </p:cNvCxnSpPr>
            <p:nvPr/>
          </p:nvCxnSpPr>
          <p:spPr>
            <a:xfrm flipV="1">
              <a:off x="3358709" y="1980471"/>
              <a:ext cx="264229" cy="83704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EFF094-52AA-D9F2-04B6-CC0F2C63EEF6}"/>
                </a:ext>
              </a:extLst>
            </p:cNvPr>
            <p:cNvCxnSpPr>
              <a:cxnSpLocks/>
              <a:stCxn id="14" idx="6"/>
              <a:endCxn id="21" idx="1"/>
            </p:cNvCxnSpPr>
            <p:nvPr/>
          </p:nvCxnSpPr>
          <p:spPr>
            <a:xfrm>
              <a:off x="3358709" y="2064175"/>
              <a:ext cx="264229" cy="13080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872A371-C880-2C65-587D-7D6A73818130}"/>
                </a:ext>
              </a:extLst>
            </p:cNvPr>
            <p:cNvCxnSpPr>
              <a:cxnSpLocks/>
              <a:stCxn id="14" idx="5"/>
              <a:endCxn id="22" idx="1"/>
            </p:cNvCxnSpPr>
            <p:nvPr/>
          </p:nvCxnSpPr>
          <p:spPr>
            <a:xfrm>
              <a:off x="3320134" y="2153676"/>
              <a:ext cx="302804" cy="251622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15B67D3-528F-4EFF-F557-0593D2E8E575}"/>
                </a:ext>
              </a:extLst>
            </p:cNvPr>
            <p:cNvCxnSpPr>
              <a:cxnSpLocks/>
              <a:stCxn id="14" idx="5"/>
              <a:endCxn id="23" idx="1"/>
            </p:cNvCxnSpPr>
            <p:nvPr/>
          </p:nvCxnSpPr>
          <p:spPr>
            <a:xfrm>
              <a:off x="3320134" y="2153676"/>
              <a:ext cx="302804" cy="46194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DC6C4CD-83B7-DB89-5779-36C4D25476F4}"/>
                </a:ext>
              </a:extLst>
            </p:cNvPr>
            <p:cNvCxnSpPr>
              <a:cxnSpLocks/>
              <a:stCxn id="14" idx="5"/>
              <a:endCxn id="24" idx="1"/>
            </p:cNvCxnSpPr>
            <p:nvPr/>
          </p:nvCxnSpPr>
          <p:spPr>
            <a:xfrm>
              <a:off x="3320134" y="2153676"/>
              <a:ext cx="302804" cy="69318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4E15FC4-8550-1836-5964-C379E40619DD}"/>
              </a:ext>
            </a:extLst>
          </p:cNvPr>
          <p:cNvGrpSpPr/>
          <p:nvPr/>
        </p:nvGrpSpPr>
        <p:grpSpPr>
          <a:xfrm>
            <a:off x="4424844" y="1167131"/>
            <a:ext cx="4306461" cy="1985865"/>
            <a:chOff x="4424844" y="1167131"/>
            <a:chExt cx="4306461" cy="1985865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3936E2D-0CA8-9FA7-4555-4F041E2C65C9}"/>
                </a:ext>
              </a:extLst>
            </p:cNvPr>
            <p:cNvGrpSpPr/>
            <p:nvPr/>
          </p:nvGrpSpPr>
          <p:grpSpPr>
            <a:xfrm>
              <a:off x="7779913" y="1167131"/>
              <a:ext cx="951392" cy="1985865"/>
              <a:chOff x="5308600" y="3796342"/>
              <a:chExt cx="1219200" cy="3014795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44C076E6-7BAD-45CF-E463-8E1E6344EC28}"/>
                  </a:ext>
                </a:extLst>
              </p:cNvPr>
              <p:cNvGrpSpPr/>
              <p:nvPr/>
            </p:nvGrpSpPr>
            <p:grpSpPr>
              <a:xfrm>
                <a:off x="5308600" y="3796342"/>
                <a:ext cx="1219200" cy="2669940"/>
                <a:chOff x="5308600" y="3796342"/>
                <a:chExt cx="1219200" cy="2669940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6BCEED85-A57D-CCAB-AE52-DB6A15C1D1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8600" y="3796342"/>
                  <a:ext cx="787400" cy="190500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396362E1-B1F4-8F0A-D35B-72AB236CF1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08600" y="4090397"/>
                  <a:ext cx="1219200" cy="17780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A8F6B577-54E1-B8B2-F18B-0AC98A93C8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08600" y="4665807"/>
                  <a:ext cx="850900" cy="19050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133F35D7-2768-B422-2D94-0D9D7E0675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08600" y="4371752"/>
                  <a:ext cx="977900" cy="19050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0DB06B50-BDAF-1835-9179-CB109048CC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08600" y="4959862"/>
                  <a:ext cx="1155700" cy="241300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1DEE162-9D02-E893-274B-FDDD553EE4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08600" y="5304717"/>
                  <a:ext cx="647700" cy="190500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631026A1-DAA2-5E14-E625-69EA8E61E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08600" y="5598772"/>
                  <a:ext cx="901700" cy="24130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14D6C4C-962D-79AE-F972-71CD87EFA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08600" y="5943627"/>
                  <a:ext cx="825500" cy="1778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8208838C-C68B-580D-AFF5-BA8953FA10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8600" y="6224982"/>
                  <a:ext cx="876300" cy="241300"/>
                </a:xfrm>
                <a:prstGeom prst="rect">
                  <a:avLst/>
                </a:prstGeom>
              </p:spPr>
            </p:pic>
          </p:grp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A13FBA06-451F-F5AB-9827-CCF4C8FF1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08600" y="6569837"/>
                <a:ext cx="1054100" cy="241300"/>
              </a:xfrm>
              <a:prstGeom prst="rect">
                <a:avLst/>
              </a:prstGeom>
            </p:spPr>
          </p:pic>
        </p:grpSp>
        <p:pic>
          <p:nvPicPr>
            <p:cNvPr id="62" name="Picture 61" descr="A deer running through a grassy field&#10;&#10;Description automatically generated with medium confidence">
              <a:extLst>
                <a:ext uri="{FF2B5EF4-FFF2-40B4-BE49-F238E27FC236}">
                  <a16:creationId xmlns:a16="http://schemas.microsoft.com/office/drawing/2014/main" id="{D32E154E-36C5-9308-AD81-2854A86CE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885881" y="1236924"/>
              <a:ext cx="1078992" cy="900522"/>
            </a:xfrm>
            <a:prstGeom prst="rect">
              <a:avLst/>
            </a:prstGeom>
          </p:spPr>
        </p:pic>
        <p:pic>
          <p:nvPicPr>
            <p:cNvPr id="64" name="Picture 63" descr="A picture containing ground, mammal, outdoor, sandy&#10;&#10;Description automatically generated">
              <a:extLst>
                <a:ext uri="{FF2B5EF4-FFF2-40B4-BE49-F238E27FC236}">
                  <a16:creationId xmlns:a16="http://schemas.microsoft.com/office/drawing/2014/main" id="{BD301CA4-0F93-972A-0FD1-67764169C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902888" y="2121155"/>
              <a:ext cx="1078992" cy="805174"/>
            </a:xfrm>
            <a:prstGeom prst="rect">
              <a:avLst/>
            </a:prstGeom>
          </p:spPr>
        </p:pic>
        <p:pic>
          <p:nvPicPr>
            <p:cNvPr id="66" name="Picture 65" descr="A group of deer in a field&#10;&#10;Description automatically generated with low confidence">
              <a:extLst>
                <a:ext uri="{FF2B5EF4-FFF2-40B4-BE49-F238E27FC236}">
                  <a16:creationId xmlns:a16="http://schemas.microsoft.com/office/drawing/2014/main" id="{6F57A5F7-584B-D5A8-7CEA-C28223ADF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827619" y="2130833"/>
              <a:ext cx="1078992" cy="805174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F96502A-B5EE-F152-6F7B-1F12380A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816504" y="1236924"/>
              <a:ext cx="1078992" cy="900524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9EE8AF-AE3E-EF8F-4E53-2524FF5F4FC6}"/>
                </a:ext>
              </a:extLst>
            </p:cNvPr>
            <p:cNvSpPr txBox="1"/>
            <p:nvPr/>
          </p:nvSpPr>
          <p:spPr>
            <a:xfrm rot="16200000">
              <a:off x="4107895" y="1991593"/>
              <a:ext cx="994082" cy="360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Expert2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9C871DA-BC33-B578-77FA-EE11B2BB6BC6}"/>
                </a:ext>
              </a:extLst>
            </p:cNvPr>
            <p:cNvGrpSpPr/>
            <p:nvPr/>
          </p:nvGrpSpPr>
          <p:grpSpPr>
            <a:xfrm>
              <a:off x="7278156" y="1990706"/>
              <a:ext cx="263409" cy="253149"/>
              <a:chOff x="5476969" y="4036617"/>
              <a:chExt cx="219662" cy="171425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3B74555-DD0E-2260-C4B5-E34ADAFF9766}"/>
                  </a:ext>
                </a:extLst>
              </p:cNvPr>
              <p:cNvSpPr/>
              <p:nvPr/>
            </p:nvSpPr>
            <p:spPr>
              <a:xfrm>
                <a:off x="5476969" y="4036617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6C3B678-1101-F61A-5723-4999FE426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9923" y="4075901"/>
                <a:ext cx="113754" cy="92856"/>
              </a:xfrm>
              <a:prstGeom prst="rect">
                <a:avLst/>
              </a:prstGeom>
            </p:spPr>
          </p:pic>
        </p:grpSp>
        <p:sp>
          <p:nvSpPr>
            <p:cNvPr id="82" name="Left-Right Arrow 81">
              <a:extLst>
                <a:ext uri="{FF2B5EF4-FFF2-40B4-BE49-F238E27FC236}">
                  <a16:creationId xmlns:a16="http://schemas.microsoft.com/office/drawing/2014/main" id="{FB816EA1-3F06-C20C-FB8E-C3CD4D9A176F}"/>
                </a:ext>
              </a:extLst>
            </p:cNvPr>
            <p:cNvSpPr/>
            <p:nvPr/>
          </p:nvSpPr>
          <p:spPr>
            <a:xfrm>
              <a:off x="6964758" y="2046114"/>
              <a:ext cx="281887" cy="150081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C99F906-7E00-125A-E54D-9A3298A7C49D}"/>
                </a:ext>
              </a:extLst>
            </p:cNvPr>
            <p:cNvCxnSpPr>
              <a:cxnSpLocks/>
              <a:stCxn id="73" idx="7"/>
              <a:endCxn id="25" idx="1"/>
            </p:cNvCxnSpPr>
            <p:nvPr/>
          </p:nvCxnSpPr>
          <p:spPr>
            <a:xfrm flipV="1">
              <a:off x="7502990" y="1229873"/>
              <a:ext cx="276923" cy="79790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1A4681C-3619-FB89-EDE3-9DDE29F68E38}"/>
                </a:ext>
              </a:extLst>
            </p:cNvPr>
            <p:cNvCxnSpPr>
              <a:cxnSpLocks/>
              <a:stCxn id="73" idx="7"/>
              <a:endCxn id="26" idx="1"/>
            </p:cNvCxnSpPr>
            <p:nvPr/>
          </p:nvCxnSpPr>
          <p:spPr>
            <a:xfrm flipV="1">
              <a:off x="7502990" y="1419386"/>
              <a:ext cx="276923" cy="60839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E6D1986-8E18-E684-EC9B-237340C1F86F}"/>
                </a:ext>
              </a:extLst>
            </p:cNvPr>
            <p:cNvCxnSpPr>
              <a:cxnSpLocks/>
              <a:stCxn id="73" idx="7"/>
              <a:endCxn id="28" idx="1"/>
            </p:cNvCxnSpPr>
            <p:nvPr/>
          </p:nvCxnSpPr>
          <p:spPr>
            <a:xfrm flipV="1">
              <a:off x="7502990" y="1608899"/>
              <a:ext cx="276923" cy="41888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253BFF9-5868-0B2D-AB44-993706087BCB}"/>
                </a:ext>
              </a:extLst>
            </p:cNvPr>
            <p:cNvCxnSpPr>
              <a:cxnSpLocks/>
              <a:stCxn id="73" idx="6"/>
              <a:endCxn id="27" idx="1"/>
            </p:cNvCxnSpPr>
            <p:nvPr/>
          </p:nvCxnSpPr>
          <p:spPr>
            <a:xfrm flipV="1">
              <a:off x="7541565" y="1802595"/>
              <a:ext cx="238348" cy="31468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88C7C674-38CB-A47E-EA00-CEF61A9AA1AC}"/>
                </a:ext>
              </a:extLst>
            </p:cNvPr>
            <p:cNvCxnSpPr>
              <a:cxnSpLocks/>
              <a:stCxn id="73" idx="6"/>
              <a:endCxn id="29" idx="1"/>
            </p:cNvCxnSpPr>
            <p:nvPr/>
          </p:nvCxnSpPr>
          <p:spPr>
            <a:xfrm flipV="1">
              <a:off x="7541565" y="2013022"/>
              <a:ext cx="238348" cy="10425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C673A1D-BFFD-9263-DBB0-0A1481DEA3E6}"/>
                </a:ext>
              </a:extLst>
            </p:cNvPr>
            <p:cNvCxnSpPr>
              <a:cxnSpLocks/>
              <a:stCxn id="73" idx="6"/>
              <a:endCxn id="30" idx="1"/>
            </p:cNvCxnSpPr>
            <p:nvPr/>
          </p:nvCxnSpPr>
          <p:spPr>
            <a:xfrm>
              <a:off x="7541565" y="2117281"/>
              <a:ext cx="238348" cy="106169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C337565-FEFC-35D2-8202-89519494135D}"/>
                </a:ext>
              </a:extLst>
            </p:cNvPr>
            <p:cNvCxnSpPr>
              <a:cxnSpLocks/>
              <a:stCxn id="73" idx="6"/>
              <a:endCxn id="31" idx="1"/>
            </p:cNvCxnSpPr>
            <p:nvPr/>
          </p:nvCxnSpPr>
          <p:spPr>
            <a:xfrm>
              <a:off x="7541565" y="2117281"/>
              <a:ext cx="238348" cy="31659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1C30861-C935-179B-FBB6-93F1D5452C28}"/>
                </a:ext>
              </a:extLst>
            </p:cNvPr>
            <p:cNvCxnSpPr>
              <a:cxnSpLocks/>
              <a:stCxn id="73" idx="6"/>
              <a:endCxn id="32" idx="1"/>
            </p:cNvCxnSpPr>
            <p:nvPr/>
          </p:nvCxnSpPr>
          <p:spPr>
            <a:xfrm>
              <a:off x="7541565" y="2117281"/>
              <a:ext cx="238348" cy="52284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2B2EC8B-E2CB-226E-866D-B5E70669C4A6}"/>
                </a:ext>
              </a:extLst>
            </p:cNvPr>
            <p:cNvCxnSpPr>
              <a:cxnSpLocks/>
              <a:stCxn id="73" idx="5"/>
              <a:endCxn id="33" idx="1"/>
            </p:cNvCxnSpPr>
            <p:nvPr/>
          </p:nvCxnSpPr>
          <p:spPr>
            <a:xfrm>
              <a:off x="7502990" y="2206782"/>
              <a:ext cx="276923" cy="63958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5DE4AF4-1109-7B07-02D7-85E9B56DDA34}"/>
                </a:ext>
              </a:extLst>
            </p:cNvPr>
            <p:cNvCxnSpPr>
              <a:cxnSpLocks/>
              <a:stCxn id="73" idx="5"/>
              <a:endCxn id="34" idx="1"/>
            </p:cNvCxnSpPr>
            <p:nvPr/>
          </p:nvCxnSpPr>
          <p:spPr>
            <a:xfrm>
              <a:off x="7502990" y="2206782"/>
              <a:ext cx="276923" cy="866741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DEFCD3B-DC51-EECF-72B5-2CB8B896A6F7}"/>
              </a:ext>
            </a:extLst>
          </p:cNvPr>
          <p:cNvGrpSpPr/>
          <p:nvPr/>
        </p:nvGrpSpPr>
        <p:grpSpPr>
          <a:xfrm>
            <a:off x="10723399" y="1915410"/>
            <a:ext cx="263409" cy="253149"/>
            <a:chOff x="5476969" y="4036617"/>
            <a:chExt cx="219662" cy="17142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3DE7C7F-B93A-FF57-DFC7-AE9FE44D377C}"/>
                </a:ext>
              </a:extLst>
            </p:cNvPr>
            <p:cNvSpPr/>
            <p:nvPr/>
          </p:nvSpPr>
          <p:spPr>
            <a:xfrm>
              <a:off x="5476969" y="4036617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DF893AE-D742-FD57-1E23-D2E6D25CC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923" y="4075901"/>
              <a:ext cx="113754" cy="92856"/>
            </a:xfrm>
            <a:prstGeom prst="rect">
              <a:avLst/>
            </a:prstGeom>
          </p:spPr>
        </p:pic>
      </p:grpSp>
      <p:sp>
        <p:nvSpPr>
          <p:cNvPr id="83" name="Left-Right Arrow 82">
            <a:extLst>
              <a:ext uri="{FF2B5EF4-FFF2-40B4-BE49-F238E27FC236}">
                <a16:creationId xmlns:a16="http://schemas.microsoft.com/office/drawing/2014/main" id="{08589419-0A88-05E8-BCED-53C054D472FC}"/>
              </a:ext>
            </a:extLst>
          </p:cNvPr>
          <p:cNvSpPr/>
          <p:nvPr/>
        </p:nvSpPr>
        <p:spPr>
          <a:xfrm>
            <a:off x="10375291" y="1971074"/>
            <a:ext cx="281887" cy="150081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 descr="A picture containing sky, outdoor, grass, mammal&#10;&#10;Description automatically generated">
            <a:extLst>
              <a:ext uri="{FF2B5EF4-FFF2-40B4-BE49-F238E27FC236}">
                <a16:creationId xmlns:a16="http://schemas.microsoft.com/office/drawing/2014/main" id="{34352539-98D8-77DA-43A2-70543806C7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7816" y="1531893"/>
            <a:ext cx="1078992" cy="900524"/>
          </a:xfrm>
          <a:prstGeom prst="rect">
            <a:avLst/>
          </a:prstGeom>
        </p:spPr>
      </p:pic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F622401-4D58-0C38-1024-A203C043A264}"/>
              </a:ext>
            </a:extLst>
          </p:cNvPr>
          <p:cNvCxnSpPr>
            <a:cxnSpLocks/>
            <a:stCxn id="70" idx="7"/>
            <a:endCxn id="120" idx="1"/>
          </p:cNvCxnSpPr>
          <p:nvPr/>
        </p:nvCxnSpPr>
        <p:spPr>
          <a:xfrm flipV="1">
            <a:off x="10948233" y="1521203"/>
            <a:ext cx="251881" cy="43128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64EFAC9-85E1-73A8-5334-E0109C05EFF8}"/>
              </a:ext>
            </a:extLst>
          </p:cNvPr>
          <p:cNvGrpSpPr/>
          <p:nvPr/>
        </p:nvGrpSpPr>
        <p:grpSpPr>
          <a:xfrm>
            <a:off x="10986806" y="1441730"/>
            <a:ext cx="1288578" cy="1139832"/>
            <a:chOff x="10934977" y="1479814"/>
            <a:chExt cx="1051781" cy="1063743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E53CE41-A258-3A19-EEA7-D17FB276C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109085" y="1479814"/>
              <a:ext cx="574329" cy="14833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87C7C882-427D-8AE7-E670-A0C74B526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185932" y="1889760"/>
              <a:ext cx="420636" cy="117107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E49B7F09-C97B-3758-5EED-FCD7C37BE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189977" y="1714223"/>
              <a:ext cx="299298" cy="117107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BA1A119-167B-8FD6-070E-785DE9829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1232439" y="2064941"/>
              <a:ext cx="469170" cy="148336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A8F3D950-E82D-1D98-C998-0FA86F6E2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1105041" y="2240984"/>
              <a:ext cx="881717" cy="1093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B7E64386-8B71-FD14-364A-9D33B956F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105041" y="2426450"/>
              <a:ext cx="396368" cy="117107"/>
            </a:xfrm>
            <a:prstGeom prst="rect">
              <a:avLst/>
            </a:prstGeom>
          </p:spPr>
        </p:pic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ABEF6C74-2339-BDD8-E211-5B949F96B55B}"/>
                </a:ext>
              </a:extLst>
            </p:cNvPr>
            <p:cNvCxnSpPr>
              <a:cxnSpLocks/>
              <a:stCxn id="70" idx="6"/>
              <a:endCxn id="122" idx="1"/>
            </p:cNvCxnSpPr>
            <p:nvPr/>
          </p:nvCxnSpPr>
          <p:spPr>
            <a:xfrm flipV="1">
              <a:off x="10934979" y="1772777"/>
              <a:ext cx="254998" cy="267223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B266F69-EC08-49F3-958D-C4C888741313}"/>
                </a:ext>
              </a:extLst>
            </p:cNvPr>
            <p:cNvCxnSpPr>
              <a:cxnSpLocks/>
              <a:stCxn id="70" idx="6"/>
              <a:endCxn id="121" idx="1"/>
            </p:cNvCxnSpPr>
            <p:nvPr/>
          </p:nvCxnSpPr>
          <p:spPr>
            <a:xfrm flipV="1">
              <a:off x="10934979" y="1948313"/>
              <a:ext cx="250954" cy="91686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D7C8341-4D47-6330-C46A-4B2B96758D53}"/>
                </a:ext>
              </a:extLst>
            </p:cNvPr>
            <p:cNvCxnSpPr>
              <a:cxnSpLocks/>
              <a:stCxn id="70" idx="6"/>
              <a:endCxn id="123" idx="1"/>
            </p:cNvCxnSpPr>
            <p:nvPr/>
          </p:nvCxnSpPr>
          <p:spPr>
            <a:xfrm>
              <a:off x="10934979" y="2039999"/>
              <a:ext cx="297460" cy="99110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F5FAB3F-4D52-AA14-887C-5D5F9B48C2F0}"/>
                </a:ext>
              </a:extLst>
            </p:cNvPr>
            <p:cNvCxnSpPr>
              <a:cxnSpLocks/>
              <a:stCxn id="70" idx="6"/>
              <a:endCxn id="124" idx="1"/>
            </p:cNvCxnSpPr>
            <p:nvPr/>
          </p:nvCxnSpPr>
          <p:spPr>
            <a:xfrm>
              <a:off x="10934977" y="2039999"/>
              <a:ext cx="170064" cy="255635"/>
            </a:xfrm>
            <a:prstGeom prst="straightConnector1">
              <a:avLst/>
            </a:prstGeom>
            <a:ln w="95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54FF5F1-4477-8CC6-6E02-C1B7B755CE3A}"/>
              </a:ext>
            </a:extLst>
          </p:cNvPr>
          <p:cNvCxnSpPr>
            <a:cxnSpLocks/>
            <a:stCxn id="70" idx="5"/>
            <a:endCxn id="125" idx="1"/>
          </p:cNvCxnSpPr>
          <p:nvPr/>
        </p:nvCxnSpPr>
        <p:spPr>
          <a:xfrm>
            <a:off x="10948233" y="2131486"/>
            <a:ext cx="246927" cy="38733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21041DE1-382F-E894-98FA-7D0379DF921C}"/>
              </a:ext>
            </a:extLst>
          </p:cNvPr>
          <p:cNvSpPr txBox="1"/>
          <p:nvPr/>
        </p:nvSpPr>
        <p:spPr>
          <a:xfrm rot="16200000">
            <a:off x="8564649" y="1861891"/>
            <a:ext cx="994083" cy="36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Expert3</a:t>
            </a:r>
          </a:p>
        </p:txBody>
      </p:sp>
      <p:sp>
        <p:nvSpPr>
          <p:cNvPr id="161" name="Right Brace 160">
            <a:extLst>
              <a:ext uri="{FF2B5EF4-FFF2-40B4-BE49-F238E27FC236}">
                <a16:creationId xmlns:a16="http://schemas.microsoft.com/office/drawing/2014/main" id="{8E02CBFE-40D1-C06F-6D36-4E435EB9CB67}"/>
              </a:ext>
            </a:extLst>
          </p:cNvPr>
          <p:cNvSpPr/>
          <p:nvPr/>
        </p:nvSpPr>
        <p:spPr>
          <a:xfrm rot="16200000">
            <a:off x="5839757" y="-4967008"/>
            <a:ext cx="456043" cy="11977514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A6D0CF-8A79-108D-3CE9-2E0C19C7C54E}"/>
              </a:ext>
            </a:extLst>
          </p:cNvPr>
          <p:cNvGrpSpPr/>
          <p:nvPr/>
        </p:nvGrpSpPr>
        <p:grpSpPr>
          <a:xfrm>
            <a:off x="5471571" y="362840"/>
            <a:ext cx="1493187" cy="430887"/>
            <a:chOff x="7229774" y="3076900"/>
            <a:chExt cx="1127361" cy="434009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36AF3BB6-513D-BFF4-7384-D72583E3FDF3}"/>
                </a:ext>
              </a:extLst>
            </p:cNvPr>
            <p:cNvSpPr/>
            <p:nvPr/>
          </p:nvSpPr>
          <p:spPr>
            <a:xfrm>
              <a:off x="7229774" y="3140312"/>
              <a:ext cx="914400" cy="33235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AF06CE4-CA6F-FEE3-DBAE-5AFEADBD78FA}"/>
                </a:ext>
              </a:extLst>
            </p:cNvPr>
            <p:cNvSpPr txBox="1"/>
            <p:nvPr/>
          </p:nvSpPr>
          <p:spPr>
            <a:xfrm>
              <a:off x="7229774" y="3076900"/>
              <a:ext cx="1127361" cy="434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/>
                <a:t>Antelope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299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306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27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78DF1DF3-2DC4-1366-0091-DCF34CFB0963}"/>
              </a:ext>
            </a:extLst>
          </p:cNvPr>
          <p:cNvSpPr/>
          <p:nvPr/>
        </p:nvSpPr>
        <p:spPr>
          <a:xfrm>
            <a:off x="514665" y="713481"/>
            <a:ext cx="3962601" cy="2699907"/>
          </a:xfrm>
          <a:prstGeom prst="roundRect">
            <a:avLst>
              <a:gd name="adj" fmla="val 3449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BA8FD3-7713-9C7D-953B-951175BA062C}"/>
              </a:ext>
            </a:extLst>
          </p:cNvPr>
          <p:cNvSpPr/>
          <p:nvPr/>
        </p:nvSpPr>
        <p:spPr>
          <a:xfrm rot="10800000">
            <a:off x="4559791" y="789930"/>
            <a:ext cx="466449" cy="1639869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76A51629-8C1E-7534-B6AF-6692B3C20367}"/>
              </a:ext>
            </a:extLst>
          </p:cNvPr>
          <p:cNvSpPr/>
          <p:nvPr/>
        </p:nvSpPr>
        <p:spPr>
          <a:xfrm>
            <a:off x="4857600" y="702682"/>
            <a:ext cx="7153608" cy="2662825"/>
          </a:xfrm>
          <a:prstGeom prst="roundRect">
            <a:avLst>
              <a:gd name="adj" fmla="val 3449"/>
            </a:avLst>
          </a:prstGeom>
          <a:solidFill>
            <a:schemeClr val="accent1">
              <a:lumMod val="20000"/>
              <a:lumOff val="80000"/>
              <a:alpha val="31929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4505F1-0D8C-3813-0E8B-B68D1B9A8196}"/>
              </a:ext>
            </a:extLst>
          </p:cNvPr>
          <p:cNvSpPr txBox="1"/>
          <p:nvPr/>
        </p:nvSpPr>
        <p:spPr>
          <a:xfrm>
            <a:off x="8712766" y="665453"/>
            <a:ext cx="965731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Baseline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A53850-B7E7-9B72-1A57-8DD2DC7D06C7}"/>
              </a:ext>
            </a:extLst>
          </p:cNvPr>
          <p:cNvGrpSpPr/>
          <p:nvPr/>
        </p:nvGrpSpPr>
        <p:grpSpPr>
          <a:xfrm>
            <a:off x="9176843" y="1421183"/>
            <a:ext cx="2801433" cy="1401837"/>
            <a:chOff x="7355102" y="1301832"/>
            <a:chExt cx="3135069" cy="154631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D9B0DA-3B22-B851-3909-ED0310017A9C}"/>
                </a:ext>
              </a:extLst>
            </p:cNvPr>
            <p:cNvGrpSpPr/>
            <p:nvPr/>
          </p:nvGrpSpPr>
          <p:grpSpPr>
            <a:xfrm>
              <a:off x="8891459" y="1301832"/>
              <a:ext cx="253089" cy="241677"/>
              <a:chOff x="8728251" y="2434081"/>
              <a:chExt cx="271256" cy="285108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09D0286-6603-B42C-9936-04800658BC83}"/>
                  </a:ext>
                </a:extLst>
              </p:cNvPr>
              <p:cNvSpPr/>
              <p:nvPr/>
            </p:nvSpPr>
            <p:spPr>
              <a:xfrm>
                <a:off x="8728251" y="2434081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49B9E83-17B2-13BB-E7E9-5C1DC5183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10566104">
                <a:off x="8793649" y="2499416"/>
                <a:ext cx="140472" cy="15443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D9FBC83-EE4D-9739-7C4D-EEADD3FAA139}"/>
                </a:ext>
              </a:extLst>
            </p:cNvPr>
            <p:cNvGrpSpPr/>
            <p:nvPr/>
          </p:nvGrpSpPr>
          <p:grpSpPr>
            <a:xfrm>
              <a:off x="8791687" y="1876118"/>
              <a:ext cx="225897" cy="226430"/>
              <a:chOff x="9335283" y="2105738"/>
              <a:chExt cx="271256" cy="285108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F8098E5-5185-D8BC-BB73-7F27CD285980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F2A6BB2-5E5E-EA47-35C8-740839871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2645B6E-0525-A906-57FA-14A4B9EA5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794153">
              <a:off x="7355102" y="2670771"/>
              <a:ext cx="806232" cy="13974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60384D-4FCE-950E-C180-A7DA797D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939475">
              <a:off x="8262666" y="2670771"/>
              <a:ext cx="752484" cy="17737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B7FE73-458D-9ACA-7048-8E319FED3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783051">
              <a:off x="9210187" y="2651958"/>
              <a:ext cx="558988" cy="17737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2F90902-2517-6EE1-923F-0B1B830D4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285075">
              <a:off x="9882809" y="2616652"/>
              <a:ext cx="607362" cy="177371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192DA19-677A-7A3C-D7F0-FDAB2749EB23}"/>
                </a:ext>
              </a:extLst>
            </p:cNvPr>
            <p:cNvGrpSpPr/>
            <p:nvPr/>
          </p:nvGrpSpPr>
          <p:grpSpPr>
            <a:xfrm>
              <a:off x="8103302" y="1876118"/>
              <a:ext cx="225897" cy="226430"/>
              <a:chOff x="9335283" y="2105738"/>
              <a:chExt cx="271256" cy="285108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5504022-4B38-ED66-7C58-AAE685DEDD5D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616E217-0777-853A-F39F-E8E13BF6B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0B3F2A-ACF8-A4CD-190D-BAA9D7DACB8E}"/>
                </a:ext>
              </a:extLst>
            </p:cNvPr>
            <p:cNvCxnSpPr>
              <a:cxnSpLocks/>
              <a:stCxn id="68" idx="3"/>
              <a:endCxn id="33" idx="6"/>
            </p:cNvCxnSpPr>
            <p:nvPr/>
          </p:nvCxnSpPr>
          <p:spPr>
            <a:xfrm flipH="1">
              <a:off x="9522060" y="2073235"/>
              <a:ext cx="245022" cy="739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FD6CAD3-5393-DED0-257B-5901C3F9226D}"/>
                </a:ext>
              </a:extLst>
            </p:cNvPr>
            <p:cNvCxnSpPr>
              <a:cxnSpLocks/>
              <a:stCxn id="13" idx="5"/>
              <a:endCxn id="68" idx="0"/>
            </p:cNvCxnSpPr>
            <p:nvPr/>
          </p:nvCxnSpPr>
          <p:spPr>
            <a:xfrm>
              <a:off x="9107484" y="1508116"/>
              <a:ext cx="739465" cy="3718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9D97012-E917-517F-0E3A-E23546EBA771}"/>
                </a:ext>
              </a:extLst>
            </p:cNvPr>
            <p:cNvCxnSpPr>
              <a:cxnSpLocks/>
              <a:stCxn id="42" idx="5"/>
              <a:endCxn id="19" idx="0"/>
            </p:cNvCxnSpPr>
            <p:nvPr/>
          </p:nvCxnSpPr>
          <p:spPr>
            <a:xfrm>
              <a:off x="8296117" y="2069388"/>
              <a:ext cx="325856" cy="6030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B961FFF-D046-4608-B5EB-7D12ED4D61AC}"/>
                </a:ext>
              </a:extLst>
            </p:cNvPr>
            <p:cNvCxnSpPr>
              <a:cxnSpLocks/>
              <a:stCxn id="42" idx="3"/>
              <a:endCxn id="18" idx="0"/>
            </p:cNvCxnSpPr>
            <p:nvPr/>
          </p:nvCxnSpPr>
          <p:spPr>
            <a:xfrm flipH="1">
              <a:off x="7774216" y="2069388"/>
              <a:ext cx="362168" cy="6032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5870732-C3FE-4F3B-B66D-034B7951962F}"/>
                </a:ext>
              </a:extLst>
            </p:cNvPr>
            <p:cNvCxnSpPr>
              <a:cxnSpLocks/>
              <a:stCxn id="16" idx="3"/>
              <a:endCxn id="19" idx="0"/>
            </p:cNvCxnSpPr>
            <p:nvPr/>
          </p:nvCxnSpPr>
          <p:spPr>
            <a:xfrm flipH="1">
              <a:off x="8621973" y="2069388"/>
              <a:ext cx="202796" cy="6030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6FE4E21-ADBE-C8EB-3010-15FF329DC4DE}"/>
                </a:ext>
              </a:extLst>
            </p:cNvPr>
            <p:cNvCxnSpPr>
              <a:cxnSpLocks/>
              <a:stCxn id="16" idx="5"/>
              <a:endCxn id="20" idx="0"/>
            </p:cNvCxnSpPr>
            <p:nvPr/>
          </p:nvCxnSpPr>
          <p:spPr>
            <a:xfrm>
              <a:off x="8984502" y="2069388"/>
              <a:ext cx="525206" cy="58486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95994DA-BEC6-285C-7186-94745BB5D624}"/>
                </a:ext>
              </a:extLst>
            </p:cNvPr>
            <p:cNvGrpSpPr/>
            <p:nvPr/>
          </p:nvGrpSpPr>
          <p:grpSpPr>
            <a:xfrm>
              <a:off x="9734000" y="1879965"/>
              <a:ext cx="225897" cy="226430"/>
              <a:chOff x="9335283" y="2105738"/>
              <a:chExt cx="271256" cy="28510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852963D-70A6-96FC-B56D-46A6C8E28B9A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3104F7D-A89B-73AA-DDE1-FA0D7EE11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DAAE4B9-834C-E30D-B762-0899876D231C}"/>
                </a:ext>
              </a:extLst>
            </p:cNvPr>
            <p:cNvCxnSpPr>
              <a:cxnSpLocks/>
              <a:stCxn id="68" idx="4"/>
              <a:endCxn id="20" idx="0"/>
            </p:cNvCxnSpPr>
            <p:nvPr/>
          </p:nvCxnSpPr>
          <p:spPr>
            <a:xfrm flipH="1">
              <a:off x="9509708" y="2106395"/>
              <a:ext cx="337241" cy="54785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ED4C42A-BE67-6692-1509-72E9D3407343}"/>
                </a:ext>
              </a:extLst>
            </p:cNvPr>
            <p:cNvCxnSpPr>
              <a:cxnSpLocks/>
              <a:stCxn id="68" idx="5"/>
              <a:endCxn id="21" idx="0"/>
            </p:cNvCxnSpPr>
            <p:nvPr/>
          </p:nvCxnSpPr>
          <p:spPr>
            <a:xfrm>
              <a:off x="9926815" y="2073235"/>
              <a:ext cx="226574" cy="54982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39C2A3A-32C5-A111-FA2F-BE28E4B3FA80}"/>
                </a:ext>
              </a:extLst>
            </p:cNvPr>
            <p:cNvCxnSpPr>
              <a:cxnSpLocks/>
              <a:stCxn id="13" idx="3"/>
              <a:endCxn id="42" idx="7"/>
            </p:cNvCxnSpPr>
            <p:nvPr/>
          </p:nvCxnSpPr>
          <p:spPr>
            <a:xfrm flipH="1">
              <a:off x="8296117" y="1508116"/>
              <a:ext cx="632406" cy="4011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461EAA4-DCF4-E6A1-9EA0-C8CFCEA02545}"/>
                </a:ext>
              </a:extLst>
            </p:cNvPr>
            <p:cNvCxnSpPr>
              <a:cxnSpLocks/>
              <a:stCxn id="13" idx="4"/>
              <a:endCxn id="16" idx="0"/>
            </p:cNvCxnSpPr>
            <p:nvPr/>
          </p:nvCxnSpPr>
          <p:spPr>
            <a:xfrm flipH="1">
              <a:off x="8904636" y="1543509"/>
              <a:ext cx="113368" cy="33260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2484310-1C88-D915-BCD9-53F6D4FA2723}"/>
                </a:ext>
              </a:extLst>
            </p:cNvPr>
            <p:cNvGrpSpPr/>
            <p:nvPr/>
          </p:nvGrpSpPr>
          <p:grpSpPr>
            <a:xfrm>
              <a:off x="9296163" y="2033923"/>
              <a:ext cx="225897" cy="226430"/>
              <a:chOff x="8126957" y="3474567"/>
              <a:chExt cx="225897" cy="22643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ECAD404-1EA6-67EE-C4BF-6DA8239AF1C1}"/>
                  </a:ext>
                </a:extLst>
              </p:cNvPr>
              <p:cNvSpPr/>
              <p:nvPr/>
            </p:nvSpPr>
            <p:spPr>
              <a:xfrm>
                <a:off x="8126957" y="3474567"/>
                <a:ext cx="225897" cy="2264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73D1DD76-F232-9C45-6CA0-70672F7A4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61786" y="3565003"/>
                <a:ext cx="156240" cy="78120"/>
              </a:xfrm>
              <a:prstGeom prst="rect">
                <a:avLst/>
              </a:prstGeom>
            </p:spPr>
          </p:pic>
        </p:grp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57F6EB9-D593-C3C0-E805-BE9FA9983A98}"/>
                </a:ext>
              </a:extLst>
            </p:cNvPr>
            <p:cNvCxnSpPr>
              <a:cxnSpLocks/>
              <a:stCxn id="33" idx="3"/>
              <a:endCxn id="18" idx="0"/>
            </p:cNvCxnSpPr>
            <p:nvPr/>
          </p:nvCxnSpPr>
          <p:spPr>
            <a:xfrm flipH="1">
              <a:off x="7774216" y="2227193"/>
              <a:ext cx="1555029" cy="44543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5" name="Left-Right Arrow 104">
            <a:extLst>
              <a:ext uri="{FF2B5EF4-FFF2-40B4-BE49-F238E27FC236}">
                <a16:creationId xmlns:a16="http://schemas.microsoft.com/office/drawing/2014/main" id="{2C775EBE-3003-6835-F4A3-845C4992C53B}"/>
              </a:ext>
            </a:extLst>
          </p:cNvPr>
          <p:cNvSpPr/>
          <p:nvPr/>
        </p:nvSpPr>
        <p:spPr>
          <a:xfrm>
            <a:off x="9325774" y="1843970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7CEF8-C951-DF51-45F9-7A41D3C32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146" y="1560460"/>
            <a:ext cx="985928" cy="681594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A8384EB-9E6D-CAEE-D87C-44B98E30F1CA}"/>
              </a:ext>
            </a:extLst>
          </p:cNvPr>
          <p:cNvSpPr/>
          <p:nvPr/>
        </p:nvSpPr>
        <p:spPr>
          <a:xfrm>
            <a:off x="5674899" y="778053"/>
            <a:ext cx="554584" cy="2460944"/>
          </a:xfrm>
          <a:prstGeom prst="righ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-Right Arrow 115">
            <a:extLst>
              <a:ext uri="{FF2B5EF4-FFF2-40B4-BE49-F238E27FC236}">
                <a16:creationId xmlns:a16="http://schemas.microsoft.com/office/drawing/2014/main" id="{33E1939A-799D-3052-7122-8FE2B8EF5D9B}"/>
              </a:ext>
            </a:extLst>
          </p:cNvPr>
          <p:cNvSpPr/>
          <p:nvPr/>
        </p:nvSpPr>
        <p:spPr>
          <a:xfrm>
            <a:off x="1890646" y="1234702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C83FD5BE-06A3-B320-815A-15AB62A4A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51" y="1213921"/>
            <a:ext cx="499500" cy="160799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DFEA638-AF0C-3E47-6583-3CA39E07AE48}"/>
              </a:ext>
            </a:extLst>
          </p:cNvPr>
          <p:cNvGrpSpPr/>
          <p:nvPr/>
        </p:nvGrpSpPr>
        <p:grpSpPr>
          <a:xfrm>
            <a:off x="569137" y="2319746"/>
            <a:ext cx="1321509" cy="688745"/>
            <a:chOff x="770002" y="4684742"/>
            <a:chExt cx="1478894" cy="759727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0DF950A-4729-DABC-C8D3-D8BB00DC395D}"/>
                </a:ext>
              </a:extLst>
            </p:cNvPr>
            <p:cNvCxnSpPr>
              <a:cxnSpLocks/>
              <a:stCxn id="122" idx="3"/>
              <a:endCxn id="119" idx="0"/>
            </p:cNvCxnSpPr>
            <p:nvPr/>
          </p:nvCxnSpPr>
          <p:spPr>
            <a:xfrm flipH="1">
              <a:off x="1234195" y="4878011"/>
              <a:ext cx="263128" cy="39731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5788A415-34AD-6C1E-3193-EE415736F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266498">
              <a:off x="770002" y="5269459"/>
              <a:ext cx="864443" cy="17501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9737F083-8046-7C41-B844-D0CFBAC32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151967">
              <a:off x="1750383" y="5247453"/>
              <a:ext cx="498513" cy="180313"/>
            </a:xfrm>
            <a:prstGeom prst="rect">
              <a:avLst/>
            </a:prstGeom>
          </p:spPr>
        </p:pic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7862C04-12E5-CFC5-F66D-0EBEC19992A3}"/>
                </a:ext>
              </a:extLst>
            </p:cNvPr>
            <p:cNvGrpSpPr/>
            <p:nvPr/>
          </p:nvGrpSpPr>
          <p:grpSpPr>
            <a:xfrm>
              <a:off x="1464241" y="4684742"/>
              <a:ext cx="225897" cy="226430"/>
              <a:chOff x="9335283" y="2105738"/>
              <a:chExt cx="271256" cy="285108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067F4CA-8696-3BA8-C2FB-3F397BD03ABF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986DFB26-419E-147F-2689-E06D11D99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0683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1BF6E654-482E-E922-6FD2-07ACB9725733}"/>
                </a:ext>
              </a:extLst>
            </p:cNvPr>
            <p:cNvCxnSpPr>
              <a:cxnSpLocks/>
              <a:stCxn id="122" idx="5"/>
              <a:endCxn id="120" idx="0"/>
            </p:cNvCxnSpPr>
            <p:nvPr/>
          </p:nvCxnSpPr>
          <p:spPr>
            <a:xfrm>
              <a:off x="1657057" y="4878011"/>
              <a:ext cx="305185" cy="37732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Left-Right Arrow 128">
            <a:extLst>
              <a:ext uri="{FF2B5EF4-FFF2-40B4-BE49-F238E27FC236}">
                <a16:creationId xmlns:a16="http://schemas.microsoft.com/office/drawing/2014/main" id="{01CC36FC-90D1-F851-8B39-81AF7AE95408}"/>
              </a:ext>
            </a:extLst>
          </p:cNvPr>
          <p:cNvSpPr/>
          <p:nvPr/>
        </p:nvSpPr>
        <p:spPr>
          <a:xfrm>
            <a:off x="1890646" y="2538676"/>
            <a:ext cx="255610" cy="127905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Brace 129">
            <a:extLst>
              <a:ext uri="{FF2B5EF4-FFF2-40B4-BE49-F238E27FC236}">
                <a16:creationId xmlns:a16="http://schemas.microsoft.com/office/drawing/2014/main" id="{384AE9C6-3AB1-5D4F-1D28-1B85DDE45AF7}"/>
              </a:ext>
            </a:extLst>
          </p:cNvPr>
          <p:cNvSpPr/>
          <p:nvPr/>
        </p:nvSpPr>
        <p:spPr>
          <a:xfrm rot="10800000">
            <a:off x="4588393" y="2410336"/>
            <a:ext cx="404922" cy="826547"/>
          </a:xfrm>
          <a:prstGeom prst="rightBrace">
            <a:avLst>
              <a:gd name="adj1" fmla="val 8333"/>
              <a:gd name="adj2" fmla="val 52443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5C766B1-0849-E442-83A8-131567AA7F2E}"/>
              </a:ext>
            </a:extLst>
          </p:cNvPr>
          <p:cNvSpPr txBox="1"/>
          <p:nvPr/>
        </p:nvSpPr>
        <p:spPr>
          <a:xfrm>
            <a:off x="1809358" y="650923"/>
            <a:ext cx="662060" cy="36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MoIE</a:t>
            </a:r>
            <a:endParaRPr lang="en-US" sz="2000" b="1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4C9E79A-6D92-2B7F-7B46-92376990F93F}"/>
              </a:ext>
            </a:extLst>
          </p:cNvPr>
          <p:cNvSpPr txBox="1"/>
          <p:nvPr/>
        </p:nvSpPr>
        <p:spPr>
          <a:xfrm>
            <a:off x="3572757" y="135056"/>
            <a:ext cx="1974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Class: Horse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2D43D233-7B9D-0E1B-C529-0151934CA91F}"/>
              </a:ext>
            </a:extLst>
          </p:cNvPr>
          <p:cNvSpPr txBox="1"/>
          <p:nvPr/>
        </p:nvSpPr>
        <p:spPr>
          <a:xfrm>
            <a:off x="4521944" y="338560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72A405D0-F93C-1A3B-8A20-620197F183BB}"/>
              </a:ext>
            </a:extLst>
          </p:cNvPr>
          <p:cNvGrpSpPr/>
          <p:nvPr/>
        </p:nvGrpSpPr>
        <p:grpSpPr>
          <a:xfrm>
            <a:off x="4895368" y="851232"/>
            <a:ext cx="987797" cy="2519867"/>
            <a:chOff x="2100703" y="1289571"/>
            <a:chExt cx="987797" cy="251986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D3131CC-E559-0C1D-258A-78E79E1C6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703" y="2828575"/>
              <a:ext cx="985928" cy="730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810EBEE0-5A83-78DE-F6BD-FEA66CFB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02572" y="1289571"/>
              <a:ext cx="985928" cy="730181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40AF372-1D1B-6AFA-DCB5-E6C0071C3E29}"/>
                </a:ext>
              </a:extLst>
            </p:cNvPr>
            <p:cNvSpPr txBox="1"/>
            <p:nvPr/>
          </p:nvSpPr>
          <p:spPr>
            <a:xfrm rot="16200000">
              <a:off x="2368640" y="3467039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C0E4DCBC-876F-4C60-8064-61E5440A2FE2}"/>
                </a:ext>
              </a:extLst>
            </p:cNvPr>
            <p:cNvSpPr txBox="1"/>
            <p:nvPr/>
          </p:nvSpPr>
          <p:spPr>
            <a:xfrm rot="16200000">
              <a:off x="2369386" y="2579320"/>
              <a:ext cx="327268" cy="357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…</a:t>
              </a:r>
            </a:p>
          </p:txBody>
        </p:sp>
      </p:grpSp>
      <p:graphicFrame>
        <p:nvGraphicFramePr>
          <p:cNvPr id="127" name="Chart 126">
            <a:extLst>
              <a:ext uri="{FF2B5EF4-FFF2-40B4-BE49-F238E27FC236}">
                <a16:creationId xmlns:a16="http://schemas.microsoft.com/office/drawing/2014/main" id="{F66D81A7-2CBD-EF91-F2C2-19D85212C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001562"/>
              </p:ext>
            </p:extLst>
          </p:nvPr>
        </p:nvGraphicFramePr>
        <p:xfrm>
          <a:off x="6101468" y="829962"/>
          <a:ext cx="3015863" cy="2344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D96654-0E41-4C6F-6F14-763C5602638F}"/>
              </a:ext>
            </a:extLst>
          </p:cNvPr>
          <p:cNvSpPr txBox="1"/>
          <p:nvPr/>
        </p:nvSpPr>
        <p:spPr>
          <a:xfrm rot="5400000">
            <a:off x="8037859" y="24043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aphicFrame>
        <p:nvGraphicFramePr>
          <p:cNvPr id="138" name="Chart 137">
            <a:extLst>
              <a:ext uri="{FF2B5EF4-FFF2-40B4-BE49-F238E27FC236}">
                <a16:creationId xmlns:a16="http://schemas.microsoft.com/office/drawing/2014/main" id="{6A245C8B-2A1D-E2E7-07AE-965CEB2EC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876767"/>
              </p:ext>
            </p:extLst>
          </p:nvPr>
        </p:nvGraphicFramePr>
        <p:xfrm>
          <a:off x="2083910" y="552834"/>
          <a:ext cx="2389733" cy="1539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id="{4F885D07-D990-8EF3-07BC-88AB6FD0C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335317"/>
              </p:ext>
            </p:extLst>
          </p:nvPr>
        </p:nvGraphicFramePr>
        <p:xfrm>
          <a:off x="2116600" y="1860667"/>
          <a:ext cx="2405344" cy="1606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181677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F87FBF-CCC6-EEA4-B6BE-0CF5B5E6881E}"/>
              </a:ext>
            </a:extLst>
          </p:cNvPr>
          <p:cNvGrpSpPr/>
          <p:nvPr/>
        </p:nvGrpSpPr>
        <p:grpSpPr>
          <a:xfrm>
            <a:off x="943539" y="1324821"/>
            <a:ext cx="7722952" cy="4011116"/>
            <a:chOff x="1938406" y="1796979"/>
            <a:chExt cx="8299103" cy="380230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39E32E-6CE4-C4FD-BDB3-F72E2F064AC4}"/>
                </a:ext>
              </a:extLst>
            </p:cNvPr>
            <p:cNvCxnSpPr>
              <a:cxnSpLocks/>
            </p:cNvCxnSpPr>
            <p:nvPr/>
          </p:nvCxnSpPr>
          <p:spPr>
            <a:xfrm>
              <a:off x="1938406" y="4840530"/>
              <a:ext cx="778467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77707D-65E5-90CF-0086-300A7891499D}"/>
                </a:ext>
              </a:extLst>
            </p:cNvPr>
            <p:cNvCxnSpPr>
              <a:cxnSpLocks/>
            </p:cNvCxnSpPr>
            <p:nvPr/>
          </p:nvCxnSpPr>
          <p:spPr>
            <a:xfrm>
              <a:off x="1938407" y="5198438"/>
              <a:ext cx="778467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90C3E3-33BE-C031-6647-6E00E552CC1E}"/>
                </a:ext>
              </a:extLst>
            </p:cNvPr>
            <p:cNvCxnSpPr/>
            <p:nvPr/>
          </p:nvCxnSpPr>
          <p:spPr>
            <a:xfrm>
              <a:off x="2122833" y="4009275"/>
              <a:ext cx="1470439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B7D783-09EC-C645-0334-8031BEA5A2E7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14" y="3955766"/>
              <a:ext cx="1732129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63BB7F3-725D-DC7D-50DF-AB1175AC17C5}"/>
                </a:ext>
              </a:extLst>
            </p:cNvPr>
            <p:cNvSpPr/>
            <p:nvPr/>
          </p:nvSpPr>
          <p:spPr>
            <a:xfrm>
              <a:off x="3582615" y="4063226"/>
              <a:ext cx="1228801" cy="618852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1270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51EA7B-3ADA-D272-3445-AF717C7748C9}"/>
                </a:ext>
              </a:extLst>
            </p:cNvPr>
            <p:cNvCxnSpPr>
              <a:cxnSpLocks/>
            </p:cNvCxnSpPr>
            <p:nvPr/>
          </p:nvCxnSpPr>
          <p:spPr>
            <a:xfrm>
              <a:off x="5308443" y="3928720"/>
              <a:ext cx="17321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42088C1-D2AE-1DF4-E7EE-A1B9D0A6ABFA}"/>
                </a:ext>
              </a:extLst>
            </p:cNvPr>
            <p:cNvSpPr/>
            <p:nvPr/>
          </p:nvSpPr>
          <p:spPr>
            <a:xfrm>
              <a:off x="5305733" y="3982093"/>
              <a:ext cx="1239440" cy="624408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63500">
              <a:solidFill>
                <a:schemeClr val="bg1">
                  <a:lumMod val="65000"/>
                </a:schemeClr>
              </a:solidFill>
              <a:tailEnd type="triangle" w="med" len="med"/>
            </a:ln>
            <a:effectLst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C63827-128B-8B08-151A-2090F6164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7273" y="3885374"/>
              <a:ext cx="3102324" cy="3104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718768F-C5B9-A209-71E6-85717E4BA7B3}"/>
                </a:ext>
              </a:extLst>
            </p:cNvPr>
            <p:cNvSpPr/>
            <p:nvPr/>
          </p:nvSpPr>
          <p:spPr>
            <a:xfrm>
              <a:off x="7037568" y="3940629"/>
              <a:ext cx="1475142" cy="627217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04E377-06C0-C344-A645-C747510B7AB4}"/>
                </a:ext>
              </a:extLst>
            </p:cNvPr>
            <p:cNvCxnSpPr>
              <a:cxnSpLocks/>
            </p:cNvCxnSpPr>
            <p:nvPr/>
          </p:nvCxnSpPr>
          <p:spPr>
            <a:xfrm>
              <a:off x="2273288" y="4009275"/>
              <a:ext cx="739226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88C986-3778-921A-530E-7A10710FFC77}"/>
                </a:ext>
              </a:extLst>
            </p:cNvPr>
            <p:cNvCxnSpPr>
              <a:cxnSpLocks/>
            </p:cNvCxnSpPr>
            <p:nvPr/>
          </p:nvCxnSpPr>
          <p:spPr>
            <a:xfrm>
              <a:off x="3770699" y="3953904"/>
              <a:ext cx="739226" cy="0"/>
            </a:xfrm>
            <a:prstGeom prst="line">
              <a:avLst/>
            </a:prstGeom>
            <a:ln w="127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8C77-7D72-6F6E-11D4-B87CA966B935}"/>
                </a:ext>
              </a:extLst>
            </p:cNvPr>
            <p:cNvCxnSpPr>
              <a:cxnSpLocks/>
            </p:cNvCxnSpPr>
            <p:nvPr/>
          </p:nvCxnSpPr>
          <p:spPr>
            <a:xfrm>
              <a:off x="5873760" y="3929359"/>
              <a:ext cx="605474" cy="0"/>
            </a:xfrm>
            <a:prstGeom prst="line">
              <a:avLst/>
            </a:prstGeom>
            <a:ln w="635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C4892CF-E6E1-709F-C4A1-8F0ACD89AF3E}"/>
                    </a:ext>
                  </a:extLst>
                </p:cNvPr>
                <p:cNvSpPr txBox="1"/>
                <p:nvPr/>
              </p:nvSpPr>
              <p:spPr>
                <a:xfrm>
                  <a:off x="2122833" y="3576805"/>
                  <a:ext cx="1188082" cy="2883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C4892CF-E6E1-709F-C4A1-8F0ACD89A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2833" y="3576805"/>
                  <a:ext cx="1188082" cy="288381"/>
                </a:xfrm>
                <a:prstGeom prst="rect">
                  <a:avLst/>
                </a:prstGeom>
                <a:blipFill>
                  <a:blip r:embed="rId2"/>
                  <a:stretch>
                    <a:fillRect l="-2273" t="-8333" r="-15909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5E429A-1A0F-42D3-C326-10A5E3405DBC}"/>
                    </a:ext>
                  </a:extLst>
                </p:cNvPr>
                <p:cNvSpPr txBox="1"/>
                <p:nvPr/>
              </p:nvSpPr>
              <p:spPr>
                <a:xfrm>
                  <a:off x="5753198" y="3576805"/>
                  <a:ext cx="1188082" cy="2883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5E429A-1A0F-42D3-C326-10A5E3405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198" y="3576805"/>
                  <a:ext cx="1188082" cy="288381"/>
                </a:xfrm>
                <a:prstGeom prst="rect">
                  <a:avLst/>
                </a:prstGeom>
                <a:blipFill>
                  <a:blip r:embed="rId3"/>
                  <a:stretch>
                    <a:fillRect l="-2273" t="-8333" r="-15909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B1972E-4052-50D1-1B8B-D9C49B6BEC5E}"/>
                </a:ext>
              </a:extLst>
            </p:cNvPr>
            <p:cNvCxnSpPr>
              <a:cxnSpLocks/>
            </p:cNvCxnSpPr>
            <p:nvPr/>
          </p:nvCxnSpPr>
          <p:spPr>
            <a:xfrm>
              <a:off x="4553344" y="4670679"/>
              <a:ext cx="3981142" cy="0"/>
            </a:xfrm>
            <a:prstGeom prst="line">
              <a:avLst/>
            </a:prstGeom>
            <a:ln w="127000">
              <a:solidFill>
                <a:schemeClr val="bg1">
                  <a:lumMod val="65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7E02B4-3404-B1E5-BDEF-52224A0929D3}"/>
                </a:ext>
              </a:extLst>
            </p:cNvPr>
            <p:cNvCxnSpPr>
              <a:cxnSpLocks/>
            </p:cNvCxnSpPr>
            <p:nvPr/>
          </p:nvCxnSpPr>
          <p:spPr>
            <a:xfrm>
              <a:off x="6413691" y="4600411"/>
              <a:ext cx="2120795" cy="0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1DF39D-54D4-38BB-2B15-D4C06DECC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729" y="4682078"/>
              <a:ext cx="383981" cy="16155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8FD373-B3D2-F535-AD96-E9066A5B9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2108" y="4635783"/>
              <a:ext cx="1785401" cy="7342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0360F52-2950-9645-0EDE-304E144C5B25}"/>
                </a:ext>
              </a:extLst>
            </p:cNvPr>
            <p:cNvSpPr/>
            <p:nvPr/>
          </p:nvSpPr>
          <p:spPr>
            <a:xfrm>
              <a:off x="2826030" y="2248348"/>
              <a:ext cx="3254463" cy="368917"/>
            </a:xfrm>
            <a:custGeom>
              <a:avLst/>
              <a:gdLst>
                <a:gd name="connsiteX0" fmla="*/ 0 w 1585731"/>
                <a:gd name="connsiteY0" fmla="*/ 289441 h 312591"/>
                <a:gd name="connsiteX1" fmla="*/ 844951 w 1585731"/>
                <a:gd name="connsiteY1" fmla="*/ 74 h 312591"/>
                <a:gd name="connsiteX2" fmla="*/ 1585731 w 1585731"/>
                <a:gd name="connsiteY2" fmla="*/ 312591 h 312591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373" h="514283">
                  <a:moveTo>
                    <a:pt x="0" y="289441"/>
                  </a:moveTo>
                  <a:cubicBezTo>
                    <a:pt x="290331" y="142828"/>
                    <a:pt x="580663" y="-3784"/>
                    <a:pt x="844951" y="74"/>
                  </a:cubicBezTo>
                  <a:cubicBezTo>
                    <a:pt x="1109239" y="3932"/>
                    <a:pt x="1309342" y="222436"/>
                    <a:pt x="1490373" y="514283"/>
                  </a:cubicBezTo>
                </a:path>
              </a:pathLst>
            </a:cu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A5C120-42A2-F8F7-1AF5-DBBFFDC7BC1E}"/>
                </a:ext>
              </a:extLst>
            </p:cNvPr>
            <p:cNvSpPr/>
            <p:nvPr/>
          </p:nvSpPr>
          <p:spPr>
            <a:xfrm>
              <a:off x="2826031" y="2375974"/>
              <a:ext cx="1683885" cy="228010"/>
            </a:xfrm>
            <a:custGeom>
              <a:avLst/>
              <a:gdLst>
                <a:gd name="connsiteX0" fmla="*/ 0 w 3576577"/>
                <a:gd name="connsiteY0" fmla="*/ 416917 h 416917"/>
                <a:gd name="connsiteX1" fmla="*/ 1794076 w 3576577"/>
                <a:gd name="connsiteY1" fmla="*/ 228 h 416917"/>
                <a:gd name="connsiteX2" fmla="*/ 3576577 w 3576577"/>
                <a:gd name="connsiteY2" fmla="*/ 370618 h 416917"/>
                <a:gd name="connsiteX0" fmla="*/ 0 w 3510935"/>
                <a:gd name="connsiteY0" fmla="*/ 416750 h 914369"/>
                <a:gd name="connsiteX1" fmla="*/ 1794076 w 3510935"/>
                <a:gd name="connsiteY1" fmla="*/ 61 h 914369"/>
                <a:gd name="connsiteX2" fmla="*/ 3510935 w 3510935"/>
                <a:gd name="connsiteY2" fmla="*/ 914369 h 914369"/>
                <a:gd name="connsiteX0" fmla="*/ 0 w 3510935"/>
                <a:gd name="connsiteY0" fmla="*/ 416779 h 914398"/>
                <a:gd name="connsiteX1" fmla="*/ 1794076 w 3510935"/>
                <a:gd name="connsiteY1" fmla="*/ 90 h 914398"/>
                <a:gd name="connsiteX2" fmla="*/ 3510935 w 3510935"/>
                <a:gd name="connsiteY2" fmla="*/ 914398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935" h="914398">
                  <a:moveTo>
                    <a:pt x="0" y="416779"/>
                  </a:moveTo>
                  <a:cubicBezTo>
                    <a:pt x="598990" y="212292"/>
                    <a:pt x="1197980" y="7806"/>
                    <a:pt x="1794076" y="90"/>
                  </a:cubicBezTo>
                  <a:cubicBezTo>
                    <a:pt x="2390172" y="-7626"/>
                    <a:pt x="3103719" y="483602"/>
                    <a:pt x="3510935" y="91439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1AB532-B1F4-430B-8793-4AB6494ABE6A}"/>
                </a:ext>
              </a:extLst>
            </p:cNvPr>
            <p:cNvSpPr/>
            <p:nvPr/>
          </p:nvSpPr>
          <p:spPr>
            <a:xfrm>
              <a:off x="2847928" y="2096439"/>
              <a:ext cx="4936665" cy="529242"/>
            </a:xfrm>
            <a:custGeom>
              <a:avLst/>
              <a:gdLst>
                <a:gd name="connsiteX0" fmla="*/ 0 w 4919240"/>
                <a:gd name="connsiteY0" fmla="*/ 347614 h 405488"/>
                <a:gd name="connsiteX1" fmla="*/ 2720050 w 4919240"/>
                <a:gd name="connsiteY1" fmla="*/ 374 h 405488"/>
                <a:gd name="connsiteX2" fmla="*/ 4919240 w 4919240"/>
                <a:gd name="connsiteY2" fmla="*/ 405488 h 405488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407" h="537714">
                  <a:moveTo>
                    <a:pt x="0" y="347614"/>
                  </a:moveTo>
                  <a:cubicBezTo>
                    <a:pt x="950088" y="169171"/>
                    <a:pt x="1900177" y="-9272"/>
                    <a:pt x="2720050" y="374"/>
                  </a:cubicBezTo>
                  <a:cubicBezTo>
                    <a:pt x="3539923" y="10020"/>
                    <a:pt x="4108665" y="245533"/>
                    <a:pt x="4677407" y="53771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82DA7-90B6-5895-E1A8-D55D15CFCCB0}"/>
                </a:ext>
              </a:extLst>
            </p:cNvPr>
            <p:cNvSpPr txBox="1"/>
            <p:nvPr/>
          </p:nvSpPr>
          <p:spPr>
            <a:xfrm>
              <a:off x="5223835" y="1796979"/>
              <a:ext cx="568995" cy="340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Fix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4A62D62-9780-E56D-CDA5-F3784ECB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494" y="3188702"/>
              <a:ext cx="562593" cy="2329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88D06B9-71F9-4465-C0B6-7AEA2CC3BB32}"/>
                    </a:ext>
                  </a:extLst>
                </p:cNvPr>
                <p:cNvSpPr txBox="1"/>
                <p:nvPr/>
              </p:nvSpPr>
              <p:spPr>
                <a:xfrm>
                  <a:off x="7667019" y="3576805"/>
                  <a:ext cx="1188082" cy="2883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88D06B9-71F9-4465-C0B6-7AEA2CC3B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7019" y="3576805"/>
                  <a:ext cx="1188082" cy="288381"/>
                </a:xfrm>
                <a:prstGeom prst="rect">
                  <a:avLst/>
                </a:prstGeom>
                <a:blipFill>
                  <a:blip r:embed="rId5"/>
                  <a:stretch>
                    <a:fillRect l="-2247" t="-8333" r="-14607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43D74F-E475-55D1-8703-D18735B10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00433" y="3173164"/>
              <a:ext cx="589906" cy="2414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B74AE4-8578-D8CD-5F05-ED6101D46354}"/>
                    </a:ext>
                  </a:extLst>
                </p:cNvPr>
                <p:cNvSpPr txBox="1"/>
                <p:nvPr/>
              </p:nvSpPr>
              <p:spPr>
                <a:xfrm>
                  <a:off x="4163318" y="3576805"/>
                  <a:ext cx="1183957" cy="2883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B74AE4-8578-D8CD-5F05-ED6101D46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3318" y="3576805"/>
                  <a:ext cx="1183957" cy="288381"/>
                </a:xfrm>
                <a:prstGeom prst="rect">
                  <a:avLst/>
                </a:prstGeom>
                <a:blipFill>
                  <a:blip r:embed="rId7"/>
                  <a:stretch>
                    <a:fillRect l="-3448" t="-8333" r="-16092" b="-3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0B76D75-01BF-0184-2575-484E9F21D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9453" y="3172480"/>
              <a:ext cx="586507" cy="24282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95BB740-A27B-9974-77C1-99218C967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2974" y="3167887"/>
              <a:ext cx="589906" cy="241456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4170F90-7C90-81D3-5A56-11909B9EAE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54880" y="3878929"/>
              <a:ext cx="282038" cy="253972"/>
              <a:chOff x="3084961" y="5191330"/>
              <a:chExt cx="914400" cy="9144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A722AC-2A9F-3BB6-4DD7-710600A1EE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6C3705CA-DC6F-8B5C-51AE-EBF3CC4D2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163F02-CAF0-382F-D03B-8BFAC397D1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05850" y="3839317"/>
              <a:ext cx="282038" cy="253972"/>
              <a:chOff x="3084961" y="5191330"/>
              <a:chExt cx="914400" cy="9144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28CCA14-8C24-F0C7-E311-6441E26B2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4" name="Graphic 93">
                <a:extLst>
                  <a:ext uri="{FF2B5EF4-FFF2-40B4-BE49-F238E27FC236}">
                    <a16:creationId xmlns:a16="http://schemas.microsoft.com/office/drawing/2014/main" id="{1C1C705F-B232-3CD8-4AC6-B664274E6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19441CF-E543-9787-BEE1-324A5F811D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65077" y="3778962"/>
              <a:ext cx="282038" cy="253972"/>
              <a:chOff x="3084961" y="5191330"/>
              <a:chExt cx="914400" cy="91440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B7DBA15-7CA1-3FC0-9A0C-0ECA90285C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2" name="Graphic 91">
                <a:extLst>
                  <a:ext uri="{FF2B5EF4-FFF2-40B4-BE49-F238E27FC236}">
                    <a16:creationId xmlns:a16="http://schemas.microsoft.com/office/drawing/2014/main" id="{C93C2164-B9CB-1928-B283-6FDEF27EE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D4173B-C140-91CD-120F-180AE20CD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44403" y="4055013"/>
              <a:ext cx="473454" cy="15577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4B44869-82E6-0BDB-F9D9-8E320554A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05009" y="4480005"/>
              <a:ext cx="172993" cy="15577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326126-531E-5CC8-34EF-C59F19F40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66701" y="4420950"/>
              <a:ext cx="172993" cy="15577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EF99002-CBAC-9285-4D35-E102DE79C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88357" y="4013378"/>
              <a:ext cx="473454" cy="15577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3F6EB97-476A-4758-77B8-152512315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030152" y="3940162"/>
              <a:ext cx="482558" cy="15577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96DB9C2-19DF-D4B4-CE88-A2AA677F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17046" y="4357478"/>
              <a:ext cx="172993" cy="15577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C16832-72EF-57D7-89B5-0ECEA97128E0}"/>
                </a:ext>
              </a:extLst>
            </p:cNvPr>
            <p:cNvSpPr txBox="1"/>
            <p:nvPr/>
          </p:nvSpPr>
          <p:spPr>
            <a:xfrm>
              <a:off x="2700891" y="4690242"/>
              <a:ext cx="1273724" cy="262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Blackbox Model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A080EA-FB88-6458-52D5-22B40B7E7811}"/>
                </a:ext>
              </a:extLst>
            </p:cNvPr>
            <p:cNvSpPr txBox="1"/>
            <p:nvPr/>
          </p:nvSpPr>
          <p:spPr>
            <a:xfrm>
              <a:off x="2700891" y="5005791"/>
              <a:ext cx="1651873" cy="262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Symbolic Model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77F8B9E-02B2-34BA-1826-80255EE8D863}"/>
                </a:ext>
              </a:extLst>
            </p:cNvPr>
            <p:cNvGrpSpPr/>
            <p:nvPr/>
          </p:nvGrpSpPr>
          <p:grpSpPr>
            <a:xfrm>
              <a:off x="4677994" y="4768700"/>
              <a:ext cx="5461603" cy="797711"/>
              <a:chOff x="4681638" y="5070138"/>
              <a:chExt cx="5461603" cy="797711"/>
            </a:xfrm>
          </p:grpSpPr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FFAF4145-D3BD-E10B-20C4-E88937FDA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483313" y="5092396"/>
                <a:ext cx="528746" cy="510227"/>
              </a:xfrm>
              <a:prstGeom prst="rect">
                <a:avLst/>
              </a:prstGeom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D5C9D5E7-54FB-D5E8-5087-495F83362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045260" y="5092396"/>
                <a:ext cx="517246" cy="49913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1CC8290-C7C6-292E-12CF-144BCD557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246563" y="5605785"/>
                <a:ext cx="156509" cy="192978"/>
              </a:xfrm>
              <a:prstGeom prst="rect">
                <a:avLst/>
              </a:prstGeom>
            </p:spPr>
          </p:pic>
          <p:sp>
            <p:nvSpPr>
              <p:cNvPr id="45" name="Double Brace 44">
                <a:extLst>
                  <a:ext uri="{FF2B5EF4-FFF2-40B4-BE49-F238E27FC236}">
                    <a16:creationId xmlns:a16="http://schemas.microsoft.com/office/drawing/2014/main" id="{DC83FDD0-52AD-077E-9308-88556EB61AB0}"/>
                  </a:ext>
                </a:extLst>
              </p:cNvPr>
              <p:cNvSpPr/>
              <p:nvPr/>
            </p:nvSpPr>
            <p:spPr>
              <a:xfrm>
                <a:off x="6322997" y="5117557"/>
                <a:ext cx="1371520" cy="677006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CD3EF2D-3BEA-5E56-0906-F8F94F7980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25010" y="5662949"/>
                <a:ext cx="164954" cy="204900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D9C63561-C526-6679-3A26-F81243AE0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4842738" y="5123382"/>
                <a:ext cx="529499" cy="514743"/>
              </a:xfrm>
              <a:prstGeom prst="rect">
                <a:avLst/>
              </a:prstGeom>
            </p:spPr>
          </p:pic>
          <p:sp>
            <p:nvSpPr>
              <p:cNvPr id="48" name="Double Brace 47">
                <a:extLst>
                  <a:ext uri="{FF2B5EF4-FFF2-40B4-BE49-F238E27FC236}">
                    <a16:creationId xmlns:a16="http://schemas.microsoft.com/office/drawing/2014/main" id="{7FEAAC35-1F6D-29A4-1BD5-CD70FB481E5D}"/>
                  </a:ext>
                </a:extLst>
              </p:cNvPr>
              <p:cNvSpPr/>
              <p:nvPr/>
            </p:nvSpPr>
            <p:spPr>
              <a:xfrm>
                <a:off x="4681638" y="5141969"/>
                <a:ext cx="862283" cy="682999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85DC8AA-D3FD-B38C-B54A-42018D997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666570" y="5585055"/>
                <a:ext cx="180745" cy="204106"/>
              </a:xfrm>
              <a:prstGeom prst="rect">
                <a:avLst/>
              </a:prstGeom>
            </p:spPr>
          </p:pic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294A7FDA-E296-A603-8D71-22B59F9F2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312981" y="5070138"/>
                <a:ext cx="549652" cy="512749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FC67F454-34AD-7A1E-257B-2F71382AC4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902884" y="5070138"/>
                <a:ext cx="537698" cy="501597"/>
              </a:xfrm>
              <a:prstGeom prst="rect">
                <a:avLst/>
              </a:prstGeom>
            </p:spPr>
          </p:pic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5A3FDC9C-2438-8508-C3EE-43CAFB9DC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9480832" y="5070138"/>
                <a:ext cx="537698" cy="501597"/>
              </a:xfrm>
              <a:prstGeom prst="rect">
                <a:avLst/>
              </a:prstGeom>
            </p:spPr>
          </p:pic>
          <p:sp>
            <p:nvSpPr>
              <p:cNvPr id="53" name="Double Brace 52">
                <a:extLst>
                  <a:ext uri="{FF2B5EF4-FFF2-40B4-BE49-F238E27FC236}">
                    <a16:creationId xmlns:a16="http://schemas.microsoft.com/office/drawing/2014/main" id="{76A934B7-762B-DCEF-5F5E-AB8C9738115E}"/>
                  </a:ext>
                </a:extLst>
              </p:cNvPr>
              <p:cNvSpPr/>
              <p:nvPr/>
            </p:nvSpPr>
            <p:spPr>
              <a:xfrm>
                <a:off x="8147499" y="5089288"/>
                <a:ext cx="1995742" cy="680352"/>
              </a:xfrm>
              <a:prstGeom prst="bracePair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C3B1581-E3F8-0086-4BA3-1A77C4AB7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52828" y="5609220"/>
                <a:ext cx="166085" cy="192977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0E2A401-FE9D-6C1A-1908-E4E561983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79192" y="5602019"/>
                <a:ext cx="166085" cy="192977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2872B180-F3C9-73FF-EF72-E16D5405C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065550" y="5572579"/>
                <a:ext cx="180745" cy="203448"/>
              </a:xfrm>
              <a:prstGeom prst="rect">
                <a:avLst/>
              </a:prstGeom>
            </p:spPr>
          </p:pic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F9B03A3-BB32-A064-5F33-9BE41411A025}"/>
                </a:ext>
              </a:extLst>
            </p:cNvPr>
            <p:cNvGrpSpPr/>
            <p:nvPr/>
          </p:nvGrpSpPr>
          <p:grpSpPr>
            <a:xfrm>
              <a:off x="2436796" y="2435294"/>
              <a:ext cx="748589" cy="797617"/>
              <a:chOff x="1140978" y="272753"/>
              <a:chExt cx="791374" cy="93638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630971B-DC0A-6D89-9DFE-5A38DAC667A7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89" name="Graphic 88">
                  <a:extLst>
                    <a:ext uri="{FF2B5EF4-FFF2-40B4-BE49-F238E27FC236}">
                      <a16:creationId xmlns:a16="http://schemas.microsoft.com/office/drawing/2014/main" id="{1ACDB7BE-4784-4BDF-DC44-D2AD578510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ADA7EE03-D868-5EAE-304C-AFE5428EC77E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534606E-64CA-0C6C-2B3E-F76A1D67C6FC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87" name="Graphic 86">
                  <a:extLst>
                    <a:ext uri="{FF2B5EF4-FFF2-40B4-BE49-F238E27FC236}">
                      <a16:creationId xmlns:a16="http://schemas.microsoft.com/office/drawing/2014/main" id="{92D34BD9-B57F-330D-F9FE-253887A28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0820753-D7B8-74FE-AFE6-7018B6306AA1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9787475F-B93A-867B-3E15-097CC0E88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3051B8-5321-A4EC-3823-86A7393D7946}"/>
                </a:ext>
              </a:extLst>
            </p:cNvPr>
            <p:cNvGrpSpPr/>
            <p:nvPr/>
          </p:nvGrpSpPr>
          <p:grpSpPr>
            <a:xfrm>
              <a:off x="4406963" y="2435294"/>
              <a:ext cx="748589" cy="797617"/>
              <a:chOff x="1140978" y="272753"/>
              <a:chExt cx="791374" cy="93638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E49038A-A9C2-473E-47A6-D76824F30AEF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2FB204C7-0833-7527-7642-BD5395BB18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07F2C6E-C9B3-F897-A20F-5ED4DD690C5D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A1A713F-1225-B0E5-AAF7-5836AF87DBDB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748F371D-F24C-178C-7714-19D13AA6AB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7D49D4C9-FBEB-E4B4-16EF-B52F16A48314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ABB0A7EF-DA03-EDCA-1A92-3A7A2144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232D931-43F4-1F1C-3C60-C6069EDE475F}"/>
                </a:ext>
              </a:extLst>
            </p:cNvPr>
            <p:cNvGrpSpPr/>
            <p:nvPr/>
          </p:nvGrpSpPr>
          <p:grpSpPr>
            <a:xfrm>
              <a:off x="5948702" y="2435294"/>
              <a:ext cx="748589" cy="797617"/>
              <a:chOff x="1140978" y="272753"/>
              <a:chExt cx="791374" cy="93638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1DE9D8D-444B-C76C-8252-BA2DDD815FCE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6A83CDBB-6CCE-9ADC-20A7-30EC29C6B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5CCFE7B-34AA-B317-0413-AD8D76FFAA89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DA92018-4DB5-4E60-D472-97ABDFEFC78B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7EA42735-D226-4E66-5DA7-2E7E22AF6C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5776793-8D8F-6586-A637-89035FAE6199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09523A32-2CF2-AC64-9F66-1C854B513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0E11CDD-067D-186E-116A-1C2B32EF4D20}"/>
                </a:ext>
              </a:extLst>
            </p:cNvPr>
            <p:cNvGrpSpPr/>
            <p:nvPr/>
          </p:nvGrpSpPr>
          <p:grpSpPr>
            <a:xfrm>
              <a:off x="7789011" y="2435294"/>
              <a:ext cx="748589" cy="797617"/>
              <a:chOff x="1140978" y="272753"/>
              <a:chExt cx="791374" cy="936386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B7E4FB1-60A3-48EB-FD62-D6E669197740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9CAFD8B3-2D94-2A70-866A-ACE0E499A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C7E2259-1195-368A-B6DD-B1C5969359B0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A6E0BCF5-71A3-23F4-710A-4F21A896F0E2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66" name="Graphic 65">
                  <a:extLst>
                    <a:ext uri="{FF2B5EF4-FFF2-40B4-BE49-F238E27FC236}">
                      <a16:creationId xmlns:a16="http://schemas.microsoft.com/office/drawing/2014/main" id="{1AA7C8A6-5B55-BDC5-71FB-61DFFA710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CFB7DB0-60C9-08F9-D640-15C813465426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C7078CF9-89AF-1F08-91E4-5E763FFC5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BE1B021-C524-A486-7CE6-AA9B93FC4056}"/>
                </a:ext>
              </a:extLst>
            </p:cNvPr>
            <p:cNvGrpSpPr/>
            <p:nvPr/>
          </p:nvGrpSpPr>
          <p:grpSpPr>
            <a:xfrm>
              <a:off x="2154566" y="5362727"/>
              <a:ext cx="255194" cy="214951"/>
              <a:chOff x="2257809" y="5580463"/>
              <a:chExt cx="298158" cy="29815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3F3D12-6EB9-A2CD-2A15-81DE629402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57809" y="5580463"/>
                <a:ext cx="298158" cy="2981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Graphic 98">
                <a:extLst>
                  <a:ext uri="{FF2B5EF4-FFF2-40B4-BE49-F238E27FC236}">
                    <a16:creationId xmlns:a16="http://schemas.microsoft.com/office/drawing/2014/main" id="{AEAE0CAB-9A23-36DC-4A24-7A98A0E151A7}"/>
                  </a:ext>
                </a:extLst>
              </p:cNvPr>
              <p:cNvSpPr/>
              <p:nvPr/>
            </p:nvSpPr>
            <p:spPr>
              <a:xfrm>
                <a:off x="2277345" y="5622684"/>
                <a:ext cx="220524" cy="198471"/>
              </a:xfrm>
              <a:custGeom>
                <a:avLst/>
                <a:gdLst>
                  <a:gd name="connsiteX0" fmla="*/ 160983 w 220524"/>
                  <a:gd name="connsiteY0" fmla="*/ 125699 h 198471"/>
                  <a:gd name="connsiteX1" fmla="*/ 178624 w 220524"/>
                  <a:gd name="connsiteY1" fmla="*/ 143341 h 198471"/>
                  <a:gd name="connsiteX2" fmla="*/ 136725 w 220524"/>
                  <a:gd name="connsiteY2" fmla="*/ 143341 h 198471"/>
                  <a:gd name="connsiteX3" fmla="*/ 92620 w 220524"/>
                  <a:gd name="connsiteY3" fmla="*/ 99236 h 198471"/>
                  <a:gd name="connsiteX4" fmla="*/ 136725 w 220524"/>
                  <a:gd name="connsiteY4" fmla="*/ 55131 h 198471"/>
                  <a:gd name="connsiteX5" fmla="*/ 178624 w 220524"/>
                  <a:gd name="connsiteY5" fmla="*/ 55131 h 198471"/>
                  <a:gd name="connsiteX6" fmla="*/ 160983 w 220524"/>
                  <a:gd name="connsiteY6" fmla="*/ 72773 h 198471"/>
                  <a:gd name="connsiteX7" fmla="*/ 176419 w 220524"/>
                  <a:gd name="connsiteY7" fmla="*/ 88210 h 198471"/>
                  <a:gd name="connsiteX8" fmla="*/ 220524 w 220524"/>
                  <a:gd name="connsiteY8" fmla="*/ 44105 h 198471"/>
                  <a:gd name="connsiteX9" fmla="*/ 176419 w 220524"/>
                  <a:gd name="connsiteY9" fmla="*/ 0 h 198471"/>
                  <a:gd name="connsiteX10" fmla="*/ 160983 w 220524"/>
                  <a:gd name="connsiteY10" fmla="*/ 15437 h 198471"/>
                  <a:gd name="connsiteX11" fmla="*/ 178624 w 220524"/>
                  <a:gd name="connsiteY11" fmla="*/ 33079 h 198471"/>
                  <a:gd name="connsiteX12" fmla="*/ 127904 w 220524"/>
                  <a:gd name="connsiteY12" fmla="*/ 33079 h 198471"/>
                  <a:gd name="connsiteX13" fmla="*/ 72773 w 220524"/>
                  <a:gd name="connsiteY13" fmla="*/ 88210 h 198471"/>
                  <a:gd name="connsiteX14" fmla="*/ 0 w 220524"/>
                  <a:gd name="connsiteY14" fmla="*/ 88210 h 198471"/>
                  <a:gd name="connsiteX15" fmla="*/ 0 w 220524"/>
                  <a:gd name="connsiteY15" fmla="*/ 110262 h 198471"/>
                  <a:gd name="connsiteX16" fmla="*/ 72773 w 220524"/>
                  <a:gd name="connsiteY16" fmla="*/ 110262 h 198471"/>
                  <a:gd name="connsiteX17" fmla="*/ 127904 w 220524"/>
                  <a:gd name="connsiteY17" fmla="*/ 165393 h 198471"/>
                  <a:gd name="connsiteX18" fmla="*/ 178624 w 220524"/>
                  <a:gd name="connsiteY18" fmla="*/ 165393 h 198471"/>
                  <a:gd name="connsiteX19" fmla="*/ 160983 w 220524"/>
                  <a:gd name="connsiteY19" fmla="*/ 183035 h 198471"/>
                  <a:gd name="connsiteX20" fmla="*/ 176419 w 220524"/>
                  <a:gd name="connsiteY20" fmla="*/ 198472 h 198471"/>
                  <a:gd name="connsiteX21" fmla="*/ 220524 w 220524"/>
                  <a:gd name="connsiteY21" fmla="*/ 154367 h 198471"/>
                  <a:gd name="connsiteX22" fmla="*/ 176419 w 220524"/>
                  <a:gd name="connsiteY22" fmla="*/ 110262 h 19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0524" h="198471">
                    <a:moveTo>
                      <a:pt x="160983" y="125699"/>
                    </a:moveTo>
                    <a:lnTo>
                      <a:pt x="178624" y="143341"/>
                    </a:lnTo>
                    <a:lnTo>
                      <a:pt x="136725" y="143341"/>
                    </a:lnTo>
                    <a:lnTo>
                      <a:pt x="92620" y="99236"/>
                    </a:lnTo>
                    <a:lnTo>
                      <a:pt x="136725" y="55131"/>
                    </a:lnTo>
                    <a:lnTo>
                      <a:pt x="178624" y="55131"/>
                    </a:lnTo>
                    <a:lnTo>
                      <a:pt x="160983" y="72773"/>
                    </a:lnTo>
                    <a:lnTo>
                      <a:pt x="176419" y="88210"/>
                    </a:lnTo>
                    <a:lnTo>
                      <a:pt x="220524" y="44105"/>
                    </a:lnTo>
                    <a:lnTo>
                      <a:pt x="176419" y="0"/>
                    </a:lnTo>
                    <a:lnTo>
                      <a:pt x="160983" y="15437"/>
                    </a:lnTo>
                    <a:lnTo>
                      <a:pt x="178624" y="33079"/>
                    </a:lnTo>
                    <a:lnTo>
                      <a:pt x="127904" y="33079"/>
                    </a:lnTo>
                    <a:lnTo>
                      <a:pt x="72773" y="88210"/>
                    </a:lnTo>
                    <a:lnTo>
                      <a:pt x="0" y="88210"/>
                    </a:lnTo>
                    <a:lnTo>
                      <a:pt x="0" y="110262"/>
                    </a:lnTo>
                    <a:lnTo>
                      <a:pt x="72773" y="110262"/>
                    </a:lnTo>
                    <a:lnTo>
                      <a:pt x="127904" y="165393"/>
                    </a:lnTo>
                    <a:lnTo>
                      <a:pt x="178624" y="165393"/>
                    </a:lnTo>
                    <a:lnTo>
                      <a:pt x="160983" y="183035"/>
                    </a:lnTo>
                    <a:lnTo>
                      <a:pt x="176419" y="198472"/>
                    </a:lnTo>
                    <a:lnTo>
                      <a:pt x="220524" y="154367"/>
                    </a:lnTo>
                    <a:lnTo>
                      <a:pt x="176419" y="110262"/>
                    </a:lnTo>
                    <a:close/>
                  </a:path>
                </a:pathLst>
              </a:custGeom>
              <a:solidFill>
                <a:schemeClr val="accent2"/>
              </a:solidFill>
              <a:ln w="109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3930EC6-5543-CAD5-7B35-A63260A54659}"/>
                </a:ext>
              </a:extLst>
            </p:cNvPr>
            <p:cNvSpPr txBox="1"/>
            <p:nvPr/>
          </p:nvSpPr>
          <p:spPr>
            <a:xfrm>
              <a:off x="2700891" y="5337119"/>
              <a:ext cx="1651873" cy="262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Selector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8A42A855-439A-A298-64C3-7EF913A25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5660683" y="1877768"/>
              <a:ext cx="132147" cy="205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3693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2231319" y="3232970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8E79E5-B010-9CAA-2C74-BAE343A98108}"/>
              </a:ext>
            </a:extLst>
          </p:cNvPr>
          <p:cNvSpPr txBox="1"/>
          <p:nvPr/>
        </p:nvSpPr>
        <p:spPr>
          <a:xfrm>
            <a:off x="6350703" y="3232970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A7653-265B-DAB0-E53D-6C5BD09A64EB}"/>
              </a:ext>
            </a:extLst>
          </p:cNvPr>
          <p:cNvSpPr txBox="1"/>
          <p:nvPr/>
        </p:nvSpPr>
        <p:spPr>
          <a:xfrm>
            <a:off x="2272337" y="5926771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E7009-A1D0-7C64-C884-9985361A55E1}"/>
              </a:ext>
            </a:extLst>
          </p:cNvPr>
          <p:cNvSpPr txBox="1"/>
          <p:nvPr/>
        </p:nvSpPr>
        <p:spPr>
          <a:xfrm>
            <a:off x="6391721" y="5926771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FC9F4106-8E49-0B72-0979-F001CFC0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5" y="3563609"/>
            <a:ext cx="341339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2892C4C0-BB03-040A-C3B0-66665A58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9" y="831143"/>
            <a:ext cx="318534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3A7D56E7-451F-DC3B-D475-9A80045E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19" y="3739962"/>
            <a:ext cx="441750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1560CA1E-AE7D-B89E-E9E8-E0712F2F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63" y="742506"/>
            <a:ext cx="394341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BA64A0BA-4C80-BC8E-EA9B-77F4126B3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4" y="205085"/>
            <a:ext cx="4012844" cy="61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EF91FFEB-771E-59B5-9C19-E13BC8B0B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047" y="129858"/>
            <a:ext cx="4012844" cy="61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85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2243399" y="2754384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8E79E5-B010-9CAA-2C74-BAE343A98108}"/>
              </a:ext>
            </a:extLst>
          </p:cNvPr>
          <p:cNvSpPr txBox="1"/>
          <p:nvPr/>
        </p:nvSpPr>
        <p:spPr>
          <a:xfrm>
            <a:off x="5807527" y="2755839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7DE99B-F65E-8558-4DCE-B12848714911}"/>
              </a:ext>
            </a:extLst>
          </p:cNvPr>
          <p:cNvSpPr txBox="1"/>
          <p:nvPr/>
        </p:nvSpPr>
        <p:spPr>
          <a:xfrm>
            <a:off x="9149417" y="2744436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(c)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7F4A60-F72F-975B-A2C6-0049FE8B4DB4}"/>
              </a:ext>
            </a:extLst>
          </p:cNvPr>
          <p:cNvSpPr txBox="1"/>
          <p:nvPr/>
        </p:nvSpPr>
        <p:spPr>
          <a:xfrm>
            <a:off x="2243399" y="5109178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37" name="Picture 3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B01FAD5-B15E-CD30-56DE-B512F3B8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647" y="207010"/>
            <a:ext cx="3564132" cy="5441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82794C-72EE-57D6-DFDB-0DB232AF9A68}"/>
              </a:ext>
            </a:extLst>
          </p:cNvPr>
          <p:cNvSpPr txBox="1"/>
          <p:nvPr/>
        </p:nvSpPr>
        <p:spPr>
          <a:xfrm>
            <a:off x="5807526" y="5109178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E7E39-684C-AF80-315E-2EDF1767A900}"/>
              </a:ext>
            </a:extLst>
          </p:cNvPr>
          <p:cNvSpPr txBox="1"/>
          <p:nvPr/>
        </p:nvSpPr>
        <p:spPr>
          <a:xfrm>
            <a:off x="9225642" y="5109178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66EFD5-A0E5-6F0D-8DE3-B58B46CC8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003" y="4015250"/>
            <a:ext cx="3548184" cy="207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4F265F3-739C-B515-C2AA-E278E74B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88" y="3077211"/>
            <a:ext cx="4058808" cy="20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50C0908-5AB9-9DC0-3D5B-AEF0CD4D0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47" y="766045"/>
            <a:ext cx="3564130" cy="20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3FEA729-13A7-61D1-FB89-7B2F6BAC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29" y="3077211"/>
            <a:ext cx="3200935" cy="21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1EDA9E3-6380-A537-83E9-03F3FD84D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8" y="766046"/>
            <a:ext cx="3564128" cy="20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9B9BDA59-1E9D-DBFA-3D86-64350243D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56" y="207010"/>
            <a:ext cx="3564130" cy="5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D54D5293-2638-7866-323D-91AD7A322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67" y="207010"/>
            <a:ext cx="3564130" cy="5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83DA9DA7-189F-68E2-C817-733A4F86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37" y="712191"/>
            <a:ext cx="3566160" cy="20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97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FF7812-0683-2247-9397-AA30F3A9D402}">
  <we:reference id="4b785c87-866c-4bad-85d8-5d1ae467ac9a" version="3.1.0.0" store="EXCatalog" storeType="EXCatalog"/>
  <we:alternateReferences>
    <we:reference id="WA104381909" version="3.1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81328</TotalTime>
  <Words>3284</Words>
  <Application>Microsoft Macintosh PowerPoint</Application>
  <PresentationFormat>Widescreen</PresentationFormat>
  <Paragraphs>460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Ghosh,Shantanu</dc:creator>
  <cp:lastModifiedBy>Shantanu Ghosh</cp:lastModifiedBy>
  <cp:revision>668</cp:revision>
  <dcterms:created xsi:type="dcterms:W3CDTF">2022-08-28T21:35:03Z</dcterms:created>
  <dcterms:modified xsi:type="dcterms:W3CDTF">2023-01-23T06:05:40Z</dcterms:modified>
</cp:coreProperties>
</file>